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custom-properties+xml" PartName="/docProps/custom.xml"/>
  <Override ContentType="application/binary" PartName="/ppt/metadata"/>
  <Override ContentType="application/vnd.openxmlformats-officedocument.presentationml.notesMaster+xml" PartName="/ppt/notesMasters/notesMaster1.xml"/>
  <Override ContentType="application/vnd.openxmlformats-officedocument.presentationml.presProps+xml" PartName="/ppt/presProps.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 id="2147483650"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Lst>
  <p:sldSz cy="6858000" cx="12192000"/>
  <p:notesSz cx="6858000" cy="9144000"/>
  <p:embeddedFontLst>
    <p:embeddedFont>
      <p:font typeface="Gill Sans"/>
      <p:regular r:id="rId42"/>
      <p:bold r:id="rId4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 uri="GoogleSlidesCustomDataVersion2">
      <go:slidesCustomData xmlns:go="http://customooxmlschemas.google.com/" r:id="rId44" roundtripDataSignature="AMtx7mgbw+cnI446JR68LjCKYpUZAVaVX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7C6EDC57-989B-41D2-B385-243C356ABEB5}">
  <a:tblStyle styleId="{7C6EDC57-989B-41D2-B385-243C356ABEB5}" styleName="Table_0">
    <a:wholeTbl>
      <a:tcTxStyle b="off" i="off">
        <a:font>
          <a:latin typeface="Gill Sans MT"/>
          <a:ea typeface="Gill Sans MT"/>
          <a:cs typeface="Gill Sans MT"/>
        </a:font>
        <a:schemeClr val="dk1"/>
      </a:tcTxStyle>
      <a:tcStyle>
        <a:tcBdr>
          <a:left>
            <a:ln cap="flat" cmpd="sng" w="9525">
              <a:solidFill>
                <a:schemeClr val="accent6"/>
              </a:solidFill>
              <a:prstDash val="solid"/>
              <a:round/>
              <a:headEnd len="sm" w="sm" type="none"/>
              <a:tailEnd len="sm" w="sm" type="none"/>
            </a:ln>
          </a:left>
          <a:right>
            <a:ln cap="flat" cmpd="sng" w="9525">
              <a:solidFill>
                <a:schemeClr val="accent6"/>
              </a:solidFill>
              <a:prstDash val="solid"/>
              <a:round/>
              <a:headEnd len="sm" w="sm" type="none"/>
              <a:tailEnd len="sm" w="sm" type="none"/>
            </a:ln>
          </a:right>
          <a:top>
            <a:ln cap="flat" cmpd="sng" w="9525">
              <a:solidFill>
                <a:schemeClr val="accent6"/>
              </a:solidFill>
              <a:prstDash val="solid"/>
              <a:round/>
              <a:headEnd len="sm" w="sm" type="none"/>
              <a:tailEnd len="sm" w="sm" type="none"/>
            </a:ln>
          </a:top>
          <a:bottom>
            <a:ln cap="flat" cmpd="sng" w="9525">
              <a:solidFill>
                <a:schemeClr val="accent6"/>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rgbClr val="FFFFFF">
              <a:alpha val="0"/>
            </a:srgbClr>
          </a:solidFill>
        </a:fill>
      </a:tcStyle>
    </a:wholeTbl>
    <a:band1H>
      <a:tcTxStyle/>
      <a:tcStyle>
        <a:tcBdr>
          <a:top>
            <a:ln cap="flat" cmpd="sng" w="9525">
              <a:solidFill>
                <a:schemeClr val="accent6"/>
              </a:solidFill>
              <a:prstDash val="solid"/>
              <a:round/>
              <a:headEnd len="sm" w="sm" type="none"/>
              <a:tailEnd len="sm" w="sm" type="none"/>
            </a:ln>
          </a:top>
          <a:bottom>
            <a:ln cap="flat" cmpd="sng" w="9525">
              <a:solidFill>
                <a:schemeClr val="accent6"/>
              </a:solidFill>
              <a:prstDash val="solid"/>
              <a:round/>
              <a:headEnd len="sm" w="sm" type="none"/>
              <a:tailEnd len="sm" w="sm" type="none"/>
            </a:ln>
          </a:bottom>
        </a:tcBdr>
      </a:tcStyle>
    </a:band1H>
    <a:band2H>
      <a:tcTxStyle/>
    </a:band2H>
    <a:band1V>
      <a:tcTxStyle/>
      <a:tcStyle>
        <a:tcBdr>
          <a:left>
            <a:ln cap="flat" cmpd="sng" w="9525">
              <a:solidFill>
                <a:schemeClr val="accent6"/>
              </a:solidFill>
              <a:prstDash val="solid"/>
              <a:round/>
              <a:headEnd len="sm" w="sm" type="none"/>
              <a:tailEnd len="sm" w="sm" type="none"/>
            </a:ln>
          </a:left>
          <a:right>
            <a:ln cap="flat" cmpd="sng" w="9525">
              <a:solidFill>
                <a:schemeClr val="accent6"/>
              </a:solidFill>
              <a:prstDash val="solid"/>
              <a:round/>
              <a:headEnd len="sm" w="sm" type="none"/>
              <a:tailEnd len="sm" w="sm" type="none"/>
            </a:ln>
          </a:right>
        </a:tcBdr>
      </a:tcStyle>
    </a:band1V>
    <a:band2V>
      <a:tcTxStyle/>
      <a:tcStyle>
        <a:tcBdr>
          <a:left>
            <a:ln cap="flat" cmpd="sng" w="9525">
              <a:solidFill>
                <a:schemeClr val="accent6"/>
              </a:solidFill>
              <a:prstDash val="solid"/>
              <a:round/>
              <a:headEnd len="sm" w="sm" type="none"/>
              <a:tailEnd len="sm" w="sm" type="none"/>
            </a:ln>
          </a:left>
          <a:right>
            <a:ln cap="flat" cmpd="sng" w="9525">
              <a:solidFill>
                <a:schemeClr val="accent6"/>
              </a:solidFill>
              <a:prstDash val="solid"/>
              <a:round/>
              <a:headEnd len="sm" w="sm" type="none"/>
              <a:tailEnd len="sm" w="sm" type="none"/>
            </a:ln>
          </a:right>
        </a:tcBdr>
      </a:tcStyle>
    </a:band2V>
    <a:lastCol>
      <a:tcTxStyle b="on" i="off"/>
    </a:lastCol>
    <a:firstCol>
      <a:tcTxStyle b="on" i="off"/>
    </a:firstCol>
    <a:lastRow>
      <a:tcTxStyle b="on" i="off"/>
      <a:tcStyle>
        <a:tcBdr>
          <a:top>
            <a:ln cap="flat" cmpd="sng" w="50800">
              <a:solidFill>
                <a:schemeClr val="accent6"/>
              </a:solidFill>
              <a:prstDash val="solid"/>
              <a:round/>
              <a:headEnd len="sm" w="sm" type="none"/>
              <a:tailEnd len="sm" w="sm" type="none"/>
            </a:ln>
          </a:top>
        </a:tcBdr>
      </a:tcStyle>
    </a:lastRow>
    <a:seCell>
      <a:tcTxStyle/>
    </a:seCell>
    <a:swCell>
      <a:tcTxStyle/>
    </a:swCell>
    <a:firstRow>
      <a:tcTxStyle b="on" i="off">
        <a:font>
          <a:latin typeface="Gill Sans MT"/>
          <a:ea typeface="Gill Sans MT"/>
          <a:cs typeface="Gill Sans MT"/>
        </a:font>
        <a:schemeClr val="lt1"/>
      </a:tcTxStyle>
      <a:tcStyle>
        <a:fill>
          <a:solidFill>
            <a:schemeClr val="accent6"/>
          </a:solidFill>
        </a:fill>
      </a:tc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20" Type="http://schemas.openxmlformats.org/officeDocument/2006/relationships/slide" Target="slides/slide13.xml"/><Relationship Id="rId42" Type="http://schemas.openxmlformats.org/officeDocument/2006/relationships/font" Target="fonts/GillSans-regular.fntdata"/><Relationship Id="rId41" Type="http://schemas.openxmlformats.org/officeDocument/2006/relationships/slide" Target="slides/slide34.xml"/><Relationship Id="rId22" Type="http://schemas.openxmlformats.org/officeDocument/2006/relationships/slide" Target="slides/slide15.xml"/><Relationship Id="rId44" Type="http://customschemas.google.com/relationships/presentationmetadata" Target="metadata"/><Relationship Id="rId21" Type="http://schemas.openxmlformats.org/officeDocument/2006/relationships/slide" Target="slides/slide14.xml"/><Relationship Id="rId43" Type="http://schemas.openxmlformats.org/officeDocument/2006/relationships/font" Target="fonts/GillSans-bold.fntdata"/><Relationship Id="rId24" Type="http://schemas.openxmlformats.org/officeDocument/2006/relationships/slide" Target="slides/slide17.xml"/><Relationship Id="rId23" Type="http://schemas.openxmlformats.org/officeDocument/2006/relationships/slide" Target="slides/slide16.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5" Type="http://schemas.openxmlformats.org/officeDocument/2006/relationships/slideMaster" Target="slideMasters/slideMaster1.xml"/><Relationship Id="rId6" Type="http://schemas.openxmlformats.org/officeDocument/2006/relationships/slideMaster" Target="slideMasters/slideMaster2.xml"/><Relationship Id="rId29" Type="http://schemas.openxmlformats.org/officeDocument/2006/relationships/slide" Target="slides/slide2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11" Type="http://schemas.openxmlformats.org/officeDocument/2006/relationships/slide" Target="slides/slide4.xml"/><Relationship Id="rId33" Type="http://schemas.openxmlformats.org/officeDocument/2006/relationships/slide" Target="slides/slide26.xml"/><Relationship Id="rId10" Type="http://schemas.openxmlformats.org/officeDocument/2006/relationships/slide" Target="slides/slide3.xml"/><Relationship Id="rId32" Type="http://schemas.openxmlformats.org/officeDocument/2006/relationships/slide" Target="slides/slide25.xml"/><Relationship Id="rId13" Type="http://schemas.openxmlformats.org/officeDocument/2006/relationships/slide" Target="slides/slide6.xml"/><Relationship Id="rId35" Type="http://schemas.openxmlformats.org/officeDocument/2006/relationships/slide" Target="slides/slide28.xml"/><Relationship Id="rId12" Type="http://schemas.openxmlformats.org/officeDocument/2006/relationships/slide" Target="slides/slide5.xml"/><Relationship Id="rId34" Type="http://schemas.openxmlformats.org/officeDocument/2006/relationships/slide" Target="slides/slide27.xml"/><Relationship Id="rId15" Type="http://schemas.openxmlformats.org/officeDocument/2006/relationships/slide" Target="slides/slide8.xml"/><Relationship Id="rId37" Type="http://schemas.openxmlformats.org/officeDocument/2006/relationships/slide" Target="slides/slide30.xml"/><Relationship Id="rId14" Type="http://schemas.openxmlformats.org/officeDocument/2006/relationships/slide" Target="slides/slide7.xml"/><Relationship Id="rId36" Type="http://schemas.openxmlformats.org/officeDocument/2006/relationships/slide" Target="slides/slide29.xml"/><Relationship Id="rId17" Type="http://schemas.openxmlformats.org/officeDocument/2006/relationships/slide" Target="slides/slide10.xml"/><Relationship Id="rId39" Type="http://schemas.openxmlformats.org/officeDocument/2006/relationships/slide" Target="slides/slide32.xml"/><Relationship Id="rId16" Type="http://schemas.openxmlformats.org/officeDocument/2006/relationships/slide" Target="slides/slide9.xml"/><Relationship Id="rId38" Type="http://schemas.openxmlformats.org/officeDocument/2006/relationships/slide" Target="slides/slide31.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9" name="Google Shape;189;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0" name="Google Shape;190;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1" name="Google Shape;281;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2" name="Google Shape;292;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9" name="Google Shape;299;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6" name="Google Shape;306;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3" name="Google Shape;313;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p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0" name="Google Shape;330;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p1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8" name="Google Shape;348;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p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0" name="Google Shape;360;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p1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2" name="Google Shape;372;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p1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8" name="Google Shape;378;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6" name="Google Shape;196;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p2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4" name="Google Shape;384;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p2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0" name="Google Shape;390;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p2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7" name="Google Shape;397;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p2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6" name="Google Shape;406;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p2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2" name="Google Shape;412;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p2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0" name="Google Shape;420;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p2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9" name="Google Shape;429;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p2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5" name="Google Shape;435;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p2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3" name="Google Shape;443;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p2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2" name="Google Shape;452;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2" name="Google Shape;202;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This project explores the intersection of textual and visual generative AI, combining the interpretative strengths of large language models (LLMs) and the creative capabilities of diffusion models. We analyzed customer reviews of three diverse products to extract valuable insights, focusing on visual features and sentiment. These insights were used to craft prompts for image generation using diffusion models like DALLE and Stable Diffusion. By comparing AI-generated visuals with real-world product images, we assessed the fidelity and effectiveness of AI in translating textual descriptions into accurate and meaningful imagery.</a:t>
            </a:r>
            <a:endParaRPr/>
          </a:p>
        </p:txBody>
      </p:sp>
      <p:sp>
        <p:nvSpPr>
          <p:cNvPr id="203" name="Google Shape;203;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p3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4" name="Google Shape;464;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p3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6" name="Google Shape;486;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p3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2" name="Google Shape;492;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p3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2" name="Google Shape;502;p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p3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8" name="Google Shape;508;p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1" name="Google Shape;211;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3" name="Google Shape;223;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5" name="Google Shape;245;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3" name="Google Shape;253;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1" name="Google Shape;261;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9" name="Google Shape;269;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2" name="Shape 22"/>
        <p:cNvGrpSpPr/>
        <p:nvPr/>
      </p:nvGrpSpPr>
      <p:grpSpPr>
        <a:xfrm>
          <a:off x="0" y="0"/>
          <a:ext cx="0" cy="0"/>
          <a:chOff x="0" y="0"/>
          <a:chExt cx="0" cy="0"/>
        </a:xfrm>
      </p:grpSpPr>
      <p:sp>
        <p:nvSpPr>
          <p:cNvPr id="23" name="Google Shape;23;p38"/>
          <p:cNvSpPr/>
          <p:nvPr/>
        </p:nvSpPr>
        <p:spPr>
          <a:xfrm>
            <a:off x="446534" y="3085764"/>
            <a:ext cx="11298932" cy="3338149"/>
          </a:xfrm>
          <a:prstGeom prst="rect">
            <a:avLst/>
          </a:prstGeom>
          <a:solidFill>
            <a:srgbClr val="4653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8"/>
          <p:cNvSpPr txBox="1"/>
          <p:nvPr>
            <p:ph type="ctrTitle"/>
          </p:nvPr>
        </p:nvSpPr>
        <p:spPr>
          <a:xfrm>
            <a:off x="581191" y="1020431"/>
            <a:ext cx="10993549" cy="1475013"/>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rgbClr val="FEFEFE"/>
              </a:buClr>
              <a:buSzPts val="3600"/>
              <a:buFont typeface="Gill Sans"/>
              <a:buNone/>
              <a:defRPr sz="3600">
                <a:solidFill>
                  <a:srgbClr val="FEFEF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8"/>
          <p:cNvSpPr txBox="1"/>
          <p:nvPr>
            <p:ph idx="1" type="subTitle"/>
          </p:nvPr>
        </p:nvSpPr>
        <p:spPr>
          <a:xfrm>
            <a:off x="581194" y="2495445"/>
            <a:ext cx="10993546" cy="590321"/>
          </a:xfrm>
          <a:prstGeom prst="rect">
            <a:avLst/>
          </a:prstGeom>
          <a:noFill/>
          <a:ln>
            <a:noFill/>
          </a:ln>
        </p:spPr>
        <p:txBody>
          <a:bodyPr anchorCtr="0" anchor="t" bIns="45700" lIns="91425" spcFirstLastPara="1" rIns="91425" wrap="square" tIns="45700">
            <a:normAutofit/>
          </a:bodyPr>
          <a:lstStyle>
            <a:lvl1pPr lvl="0" algn="l">
              <a:spcBef>
                <a:spcPts val="320"/>
              </a:spcBef>
              <a:spcAft>
                <a:spcPts val="0"/>
              </a:spcAft>
              <a:buSzPts val="1472"/>
              <a:buNone/>
              <a:defRPr sz="1600" cap="none">
                <a:solidFill>
                  <a:schemeClr val="accent1"/>
                </a:solidFill>
              </a:defRPr>
            </a:lvl1pPr>
            <a:lvl2pPr lvl="1" algn="ctr">
              <a:spcBef>
                <a:spcPts val="600"/>
              </a:spcBef>
              <a:spcAft>
                <a:spcPts val="0"/>
              </a:spcAft>
              <a:buSzPts val="1472"/>
              <a:buNone/>
              <a:defRPr>
                <a:solidFill>
                  <a:schemeClr val="lt1"/>
                </a:solidFill>
              </a:defRPr>
            </a:lvl2pPr>
            <a:lvl3pPr lvl="2" algn="ctr">
              <a:spcBef>
                <a:spcPts val="600"/>
              </a:spcBef>
              <a:spcAft>
                <a:spcPts val="0"/>
              </a:spcAft>
              <a:buSzPts val="1288"/>
              <a:buNone/>
              <a:defRPr>
                <a:solidFill>
                  <a:schemeClr val="lt1"/>
                </a:solidFill>
              </a:defRPr>
            </a:lvl3pPr>
            <a:lvl4pPr lvl="3" algn="ctr">
              <a:spcBef>
                <a:spcPts val="600"/>
              </a:spcBef>
              <a:spcAft>
                <a:spcPts val="0"/>
              </a:spcAft>
              <a:buSzPts val="1104"/>
              <a:buNone/>
              <a:defRPr>
                <a:solidFill>
                  <a:schemeClr val="lt1"/>
                </a:solidFill>
              </a:defRPr>
            </a:lvl4pPr>
            <a:lvl5pPr lvl="4" algn="ctr">
              <a:spcBef>
                <a:spcPts val="600"/>
              </a:spcBef>
              <a:spcAft>
                <a:spcPts val="0"/>
              </a:spcAft>
              <a:buSzPts val="1104"/>
              <a:buNone/>
              <a:defRPr>
                <a:solidFill>
                  <a:schemeClr val="lt1"/>
                </a:solidFill>
              </a:defRPr>
            </a:lvl5pPr>
            <a:lvl6pPr lvl="5" algn="ctr">
              <a:spcBef>
                <a:spcPts val="600"/>
              </a:spcBef>
              <a:spcAft>
                <a:spcPts val="0"/>
              </a:spcAft>
              <a:buSzPts val="1104"/>
              <a:buNone/>
              <a:defRPr>
                <a:solidFill>
                  <a:schemeClr val="lt1"/>
                </a:solidFill>
              </a:defRPr>
            </a:lvl6pPr>
            <a:lvl7pPr lvl="6" algn="ctr">
              <a:spcBef>
                <a:spcPts val="600"/>
              </a:spcBef>
              <a:spcAft>
                <a:spcPts val="0"/>
              </a:spcAft>
              <a:buSzPts val="1104"/>
              <a:buNone/>
              <a:defRPr>
                <a:solidFill>
                  <a:schemeClr val="lt1"/>
                </a:solidFill>
              </a:defRPr>
            </a:lvl7pPr>
            <a:lvl8pPr lvl="7" algn="ctr">
              <a:spcBef>
                <a:spcPts val="600"/>
              </a:spcBef>
              <a:spcAft>
                <a:spcPts val="0"/>
              </a:spcAft>
              <a:buSzPts val="1104"/>
              <a:buNone/>
              <a:defRPr>
                <a:solidFill>
                  <a:schemeClr val="lt1"/>
                </a:solidFill>
              </a:defRPr>
            </a:lvl8pPr>
            <a:lvl9pPr lvl="8" algn="ctr">
              <a:spcBef>
                <a:spcPts val="600"/>
              </a:spcBef>
              <a:spcAft>
                <a:spcPts val="600"/>
              </a:spcAft>
              <a:buSzPts val="1104"/>
              <a:buNone/>
              <a:defRPr>
                <a:solidFill>
                  <a:schemeClr val="lt1"/>
                </a:solidFill>
              </a:defRPr>
            </a:lvl9pPr>
          </a:lstStyle>
          <a:p/>
        </p:txBody>
      </p:sp>
      <p:sp>
        <p:nvSpPr>
          <p:cNvPr id="26" name="Google Shape;26;p38"/>
          <p:cNvSpPr txBox="1"/>
          <p:nvPr>
            <p:ph idx="10" type="dt"/>
          </p:nvPr>
        </p:nvSpPr>
        <p:spPr>
          <a:xfrm>
            <a:off x="7605951" y="6423914"/>
            <a:ext cx="284479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 name="Google Shape;27;p38"/>
          <p:cNvSpPr txBox="1"/>
          <p:nvPr>
            <p:ph idx="11" type="ftr"/>
          </p:nvPr>
        </p:nvSpPr>
        <p:spPr>
          <a:xfrm>
            <a:off x="581192" y="6423914"/>
            <a:ext cx="691721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 name="Google Shape;28;p38"/>
          <p:cNvSpPr txBox="1"/>
          <p:nvPr>
            <p:ph idx="12" type="sldNum"/>
          </p:nvPr>
        </p:nvSpPr>
        <p:spPr>
          <a:xfrm>
            <a:off x="10558300" y="6423914"/>
            <a:ext cx="105251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94" name="Shape 94"/>
        <p:cNvGrpSpPr/>
        <p:nvPr/>
      </p:nvGrpSpPr>
      <p:grpSpPr>
        <a:xfrm>
          <a:off x="0" y="0"/>
          <a:ext cx="0" cy="0"/>
          <a:chOff x="0" y="0"/>
          <a:chExt cx="0" cy="0"/>
        </a:xfrm>
      </p:grpSpPr>
      <p:sp>
        <p:nvSpPr>
          <p:cNvPr id="95" name="Google Shape;95;p46"/>
          <p:cNvSpPr/>
          <p:nvPr/>
        </p:nvSpPr>
        <p:spPr>
          <a:xfrm>
            <a:off x="447817" y="601200"/>
            <a:ext cx="3682723" cy="5815475"/>
          </a:xfrm>
          <a:prstGeom prst="rect">
            <a:avLst/>
          </a:prstGeom>
          <a:solidFill>
            <a:srgbClr val="4653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46"/>
          <p:cNvSpPr txBox="1"/>
          <p:nvPr>
            <p:ph type="title"/>
          </p:nvPr>
        </p:nvSpPr>
        <p:spPr>
          <a:xfrm>
            <a:off x="767857" y="933450"/>
            <a:ext cx="3031852" cy="1722419"/>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rgbClr val="FFFFFF"/>
              </a:buClr>
              <a:buSzPts val="2400"/>
              <a:buFont typeface="Gill Sans"/>
              <a:buNone/>
              <a:defRPr b="0" sz="2400">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 name="Google Shape;97;p46"/>
          <p:cNvSpPr txBox="1"/>
          <p:nvPr>
            <p:ph idx="1" type="body"/>
          </p:nvPr>
        </p:nvSpPr>
        <p:spPr>
          <a:xfrm>
            <a:off x="4900928" y="1179829"/>
            <a:ext cx="6650991" cy="4658216"/>
          </a:xfrm>
          <a:prstGeom prst="rect">
            <a:avLst/>
          </a:prstGeom>
          <a:noFill/>
          <a:ln>
            <a:noFill/>
          </a:ln>
        </p:spPr>
        <p:txBody>
          <a:bodyPr anchorCtr="0" anchor="ctr" bIns="45700" lIns="91425" spcFirstLastPara="1" rIns="91425" wrap="square" tIns="45700">
            <a:normAutofit/>
          </a:bodyPr>
          <a:lstStyle>
            <a:lvl1pPr indent="-345440" lvl="0" marL="457200" algn="l">
              <a:spcBef>
                <a:spcPts val="400"/>
              </a:spcBef>
              <a:spcAft>
                <a:spcPts val="0"/>
              </a:spcAft>
              <a:buSzPts val="1840"/>
              <a:buChar char="◼"/>
              <a:defRPr sz="2000">
                <a:solidFill>
                  <a:schemeClr val="dk2"/>
                </a:solidFill>
              </a:defRPr>
            </a:lvl1pPr>
            <a:lvl2pPr indent="-333756" lvl="1" marL="914400" algn="l">
              <a:spcBef>
                <a:spcPts val="600"/>
              </a:spcBef>
              <a:spcAft>
                <a:spcPts val="0"/>
              </a:spcAft>
              <a:buSzPts val="1656"/>
              <a:buChar char="◼"/>
              <a:defRPr sz="1800">
                <a:solidFill>
                  <a:schemeClr val="dk2"/>
                </a:solidFill>
              </a:defRPr>
            </a:lvl2pPr>
            <a:lvl3pPr indent="-322072" lvl="2" marL="1371600" algn="l">
              <a:spcBef>
                <a:spcPts val="600"/>
              </a:spcBef>
              <a:spcAft>
                <a:spcPts val="0"/>
              </a:spcAft>
              <a:buSzPts val="1472"/>
              <a:buChar char="◼"/>
              <a:defRPr sz="1600">
                <a:solidFill>
                  <a:schemeClr val="dk2"/>
                </a:solidFill>
              </a:defRPr>
            </a:lvl3pPr>
            <a:lvl4pPr indent="-310388" lvl="3" marL="1828800" algn="l">
              <a:spcBef>
                <a:spcPts val="600"/>
              </a:spcBef>
              <a:spcAft>
                <a:spcPts val="0"/>
              </a:spcAft>
              <a:buSzPts val="1288"/>
              <a:buChar char="◼"/>
              <a:defRPr sz="1400">
                <a:solidFill>
                  <a:schemeClr val="dk2"/>
                </a:solidFill>
              </a:defRPr>
            </a:lvl4pPr>
            <a:lvl5pPr indent="-310388" lvl="4" marL="2286000" algn="l">
              <a:spcBef>
                <a:spcPts val="600"/>
              </a:spcBef>
              <a:spcAft>
                <a:spcPts val="0"/>
              </a:spcAft>
              <a:buSzPts val="1288"/>
              <a:buChar char="◼"/>
              <a:defRPr sz="1400">
                <a:solidFill>
                  <a:schemeClr val="dk2"/>
                </a:solidFill>
              </a:defRPr>
            </a:lvl5pPr>
            <a:lvl6pPr indent="-310388" lvl="5" marL="2743200" algn="l">
              <a:spcBef>
                <a:spcPts val="600"/>
              </a:spcBef>
              <a:spcAft>
                <a:spcPts val="0"/>
              </a:spcAft>
              <a:buSzPts val="1288"/>
              <a:buChar char="◼"/>
              <a:defRPr sz="1400">
                <a:solidFill>
                  <a:schemeClr val="dk2"/>
                </a:solidFill>
              </a:defRPr>
            </a:lvl6pPr>
            <a:lvl7pPr indent="-310388" lvl="6" marL="3200400" algn="l">
              <a:spcBef>
                <a:spcPts val="600"/>
              </a:spcBef>
              <a:spcAft>
                <a:spcPts val="0"/>
              </a:spcAft>
              <a:buSzPts val="1288"/>
              <a:buChar char="◼"/>
              <a:defRPr sz="1400">
                <a:solidFill>
                  <a:schemeClr val="dk2"/>
                </a:solidFill>
              </a:defRPr>
            </a:lvl7pPr>
            <a:lvl8pPr indent="-310388" lvl="7" marL="3657600" algn="l">
              <a:spcBef>
                <a:spcPts val="600"/>
              </a:spcBef>
              <a:spcAft>
                <a:spcPts val="0"/>
              </a:spcAft>
              <a:buSzPts val="1288"/>
              <a:buChar char="◼"/>
              <a:defRPr sz="1400">
                <a:solidFill>
                  <a:schemeClr val="dk2"/>
                </a:solidFill>
              </a:defRPr>
            </a:lvl8pPr>
            <a:lvl9pPr indent="-310388" lvl="8" marL="4114800" algn="l">
              <a:spcBef>
                <a:spcPts val="600"/>
              </a:spcBef>
              <a:spcAft>
                <a:spcPts val="600"/>
              </a:spcAft>
              <a:buSzPts val="1288"/>
              <a:buChar char="◼"/>
              <a:defRPr sz="1400">
                <a:solidFill>
                  <a:schemeClr val="dk2"/>
                </a:solidFill>
              </a:defRPr>
            </a:lvl9pPr>
          </a:lstStyle>
          <a:p/>
        </p:txBody>
      </p:sp>
      <p:sp>
        <p:nvSpPr>
          <p:cNvPr id="98" name="Google Shape;98;p46"/>
          <p:cNvSpPr txBox="1"/>
          <p:nvPr>
            <p:ph idx="2" type="body"/>
          </p:nvPr>
        </p:nvSpPr>
        <p:spPr>
          <a:xfrm>
            <a:off x="767857" y="2836654"/>
            <a:ext cx="3031852" cy="3001392"/>
          </a:xfrm>
          <a:prstGeom prst="rect">
            <a:avLst/>
          </a:prstGeom>
          <a:noFill/>
          <a:ln>
            <a:noFill/>
          </a:ln>
        </p:spPr>
        <p:txBody>
          <a:bodyPr anchorCtr="0" anchor="t" bIns="45700" lIns="91425" spcFirstLastPara="1" rIns="91425" wrap="square" tIns="45700">
            <a:normAutofit/>
          </a:bodyPr>
          <a:lstStyle>
            <a:lvl1pPr indent="-228600" lvl="0" marL="457200" algn="l">
              <a:spcBef>
                <a:spcPts val="320"/>
              </a:spcBef>
              <a:spcAft>
                <a:spcPts val="0"/>
              </a:spcAft>
              <a:buSzPts val="1472"/>
              <a:buNone/>
              <a:defRPr sz="1600">
                <a:solidFill>
                  <a:srgbClr val="FFFFFF"/>
                </a:solidFill>
              </a:defRPr>
            </a:lvl1pPr>
            <a:lvl2pPr indent="-228600" lvl="1" marL="914400" algn="l">
              <a:spcBef>
                <a:spcPts val="600"/>
              </a:spcBef>
              <a:spcAft>
                <a:spcPts val="0"/>
              </a:spcAft>
              <a:buSzPts val="1012"/>
              <a:buNone/>
              <a:defRPr sz="1100"/>
            </a:lvl2pPr>
            <a:lvl3pPr indent="-228600" lvl="2" marL="1371600" algn="l">
              <a:spcBef>
                <a:spcPts val="600"/>
              </a:spcBef>
              <a:spcAft>
                <a:spcPts val="0"/>
              </a:spcAft>
              <a:buSzPts val="920"/>
              <a:buNone/>
              <a:defRPr sz="1000"/>
            </a:lvl3pPr>
            <a:lvl4pPr indent="-228600" lvl="3" marL="1828800" algn="l">
              <a:spcBef>
                <a:spcPts val="600"/>
              </a:spcBef>
              <a:spcAft>
                <a:spcPts val="0"/>
              </a:spcAft>
              <a:buSzPts val="828"/>
              <a:buNone/>
              <a:defRPr sz="900"/>
            </a:lvl4pPr>
            <a:lvl5pPr indent="-228600" lvl="4" marL="2286000" algn="l">
              <a:spcBef>
                <a:spcPts val="600"/>
              </a:spcBef>
              <a:spcAft>
                <a:spcPts val="0"/>
              </a:spcAft>
              <a:buSzPts val="828"/>
              <a:buNone/>
              <a:defRPr sz="900"/>
            </a:lvl5pPr>
            <a:lvl6pPr indent="-228600" lvl="5" marL="2743200" algn="l">
              <a:spcBef>
                <a:spcPts val="600"/>
              </a:spcBef>
              <a:spcAft>
                <a:spcPts val="0"/>
              </a:spcAft>
              <a:buSzPts val="828"/>
              <a:buNone/>
              <a:defRPr sz="900"/>
            </a:lvl6pPr>
            <a:lvl7pPr indent="-228600" lvl="6" marL="3200400" algn="l">
              <a:spcBef>
                <a:spcPts val="600"/>
              </a:spcBef>
              <a:spcAft>
                <a:spcPts val="0"/>
              </a:spcAft>
              <a:buSzPts val="828"/>
              <a:buNone/>
              <a:defRPr sz="900"/>
            </a:lvl7pPr>
            <a:lvl8pPr indent="-228600" lvl="7" marL="3657600" algn="l">
              <a:spcBef>
                <a:spcPts val="600"/>
              </a:spcBef>
              <a:spcAft>
                <a:spcPts val="0"/>
              </a:spcAft>
              <a:buSzPts val="828"/>
              <a:buNone/>
              <a:defRPr sz="900"/>
            </a:lvl8pPr>
            <a:lvl9pPr indent="-228600" lvl="8" marL="4114800" algn="l">
              <a:spcBef>
                <a:spcPts val="600"/>
              </a:spcBef>
              <a:spcAft>
                <a:spcPts val="600"/>
              </a:spcAft>
              <a:buSzPts val="828"/>
              <a:buNone/>
              <a:defRPr sz="900"/>
            </a:lvl9pPr>
          </a:lstStyle>
          <a:p/>
        </p:txBody>
      </p:sp>
      <p:sp>
        <p:nvSpPr>
          <p:cNvPr id="99" name="Google Shape;99;p46"/>
          <p:cNvSpPr txBox="1"/>
          <p:nvPr>
            <p:ph idx="10" type="dt"/>
          </p:nvPr>
        </p:nvSpPr>
        <p:spPr>
          <a:xfrm>
            <a:off x="7605951" y="6456916"/>
            <a:ext cx="284479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 name="Google Shape;100;p46"/>
          <p:cNvSpPr txBox="1"/>
          <p:nvPr>
            <p:ph idx="11" type="ftr"/>
          </p:nvPr>
        </p:nvSpPr>
        <p:spPr>
          <a:xfrm>
            <a:off x="581192" y="6452590"/>
            <a:ext cx="691721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 name="Google Shape;101;p46"/>
          <p:cNvSpPr txBox="1"/>
          <p:nvPr>
            <p:ph idx="12" type="sldNum"/>
          </p:nvPr>
        </p:nvSpPr>
        <p:spPr>
          <a:xfrm>
            <a:off x="10558300" y="6456916"/>
            <a:ext cx="105251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02" name="Shape 102"/>
        <p:cNvGrpSpPr/>
        <p:nvPr/>
      </p:nvGrpSpPr>
      <p:grpSpPr>
        <a:xfrm>
          <a:off x="0" y="0"/>
          <a:ext cx="0" cy="0"/>
          <a:chOff x="0" y="0"/>
          <a:chExt cx="0" cy="0"/>
        </a:xfrm>
      </p:grpSpPr>
      <p:sp>
        <p:nvSpPr>
          <p:cNvPr id="103" name="Google Shape;103;p47"/>
          <p:cNvSpPr txBox="1"/>
          <p:nvPr>
            <p:ph type="title"/>
          </p:nvPr>
        </p:nvSpPr>
        <p:spPr>
          <a:xfrm>
            <a:off x="581193" y="4693389"/>
            <a:ext cx="11029616"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rgbClr val="3F3F3F"/>
              </a:buClr>
              <a:buSzPts val="2400"/>
              <a:buFont typeface="Gill Sans"/>
              <a:buNone/>
              <a:defRPr b="0" sz="2400">
                <a:solidFill>
                  <a:srgbClr val="3F3F3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47"/>
          <p:cNvSpPr/>
          <p:nvPr>
            <p:ph idx="2" type="pic"/>
          </p:nvPr>
        </p:nvSpPr>
        <p:spPr>
          <a:xfrm>
            <a:off x="447817" y="641350"/>
            <a:ext cx="11290859" cy="3651249"/>
          </a:xfrm>
          <a:prstGeom prst="rect">
            <a:avLst/>
          </a:prstGeom>
          <a:noFill/>
          <a:ln>
            <a:noFill/>
          </a:ln>
        </p:spPr>
      </p:sp>
      <p:sp>
        <p:nvSpPr>
          <p:cNvPr id="105" name="Google Shape;105;p47"/>
          <p:cNvSpPr txBox="1"/>
          <p:nvPr>
            <p:ph idx="1" type="body"/>
          </p:nvPr>
        </p:nvSpPr>
        <p:spPr>
          <a:xfrm>
            <a:off x="581192" y="5260127"/>
            <a:ext cx="11029617" cy="998148"/>
          </a:xfrm>
          <a:prstGeom prst="rect">
            <a:avLst/>
          </a:prstGeom>
          <a:noFill/>
          <a:ln>
            <a:noFill/>
          </a:ln>
        </p:spPr>
        <p:txBody>
          <a:bodyPr anchorCtr="0" anchor="t" bIns="45700" lIns="91425" spcFirstLastPara="1" rIns="91425" wrap="square" tIns="45700">
            <a:normAutofit/>
          </a:bodyPr>
          <a:lstStyle>
            <a:lvl1pPr indent="-228600" lvl="0" marL="457200" algn="l">
              <a:spcBef>
                <a:spcPts val="320"/>
              </a:spcBef>
              <a:spcAft>
                <a:spcPts val="0"/>
              </a:spcAft>
              <a:buSzPts val="1472"/>
              <a:buNone/>
              <a:defRPr sz="1600"/>
            </a:lvl1pPr>
            <a:lvl2pPr indent="-228600" lvl="1" marL="914400" algn="l">
              <a:spcBef>
                <a:spcPts val="600"/>
              </a:spcBef>
              <a:spcAft>
                <a:spcPts val="0"/>
              </a:spcAft>
              <a:buSzPts val="1104"/>
              <a:buNone/>
              <a:defRPr sz="1200"/>
            </a:lvl2pPr>
            <a:lvl3pPr indent="-228600" lvl="2" marL="1371600" algn="l">
              <a:spcBef>
                <a:spcPts val="600"/>
              </a:spcBef>
              <a:spcAft>
                <a:spcPts val="0"/>
              </a:spcAft>
              <a:buSzPts val="920"/>
              <a:buNone/>
              <a:defRPr sz="1000"/>
            </a:lvl3pPr>
            <a:lvl4pPr indent="-228600" lvl="3" marL="1828800" algn="l">
              <a:spcBef>
                <a:spcPts val="600"/>
              </a:spcBef>
              <a:spcAft>
                <a:spcPts val="0"/>
              </a:spcAft>
              <a:buSzPts val="828"/>
              <a:buNone/>
              <a:defRPr sz="900"/>
            </a:lvl4pPr>
            <a:lvl5pPr indent="-228600" lvl="4" marL="2286000" algn="l">
              <a:spcBef>
                <a:spcPts val="600"/>
              </a:spcBef>
              <a:spcAft>
                <a:spcPts val="0"/>
              </a:spcAft>
              <a:buSzPts val="828"/>
              <a:buNone/>
              <a:defRPr sz="900"/>
            </a:lvl5pPr>
            <a:lvl6pPr indent="-228600" lvl="5" marL="2743200" algn="l">
              <a:spcBef>
                <a:spcPts val="600"/>
              </a:spcBef>
              <a:spcAft>
                <a:spcPts val="0"/>
              </a:spcAft>
              <a:buSzPts val="828"/>
              <a:buNone/>
              <a:defRPr sz="900"/>
            </a:lvl6pPr>
            <a:lvl7pPr indent="-228600" lvl="6" marL="3200400" algn="l">
              <a:spcBef>
                <a:spcPts val="600"/>
              </a:spcBef>
              <a:spcAft>
                <a:spcPts val="0"/>
              </a:spcAft>
              <a:buSzPts val="828"/>
              <a:buNone/>
              <a:defRPr sz="900"/>
            </a:lvl7pPr>
            <a:lvl8pPr indent="-228600" lvl="7" marL="3657600" algn="l">
              <a:spcBef>
                <a:spcPts val="600"/>
              </a:spcBef>
              <a:spcAft>
                <a:spcPts val="0"/>
              </a:spcAft>
              <a:buSzPts val="828"/>
              <a:buNone/>
              <a:defRPr sz="900"/>
            </a:lvl8pPr>
            <a:lvl9pPr indent="-228600" lvl="8" marL="4114800" algn="l">
              <a:spcBef>
                <a:spcPts val="600"/>
              </a:spcBef>
              <a:spcAft>
                <a:spcPts val="600"/>
              </a:spcAft>
              <a:buSzPts val="828"/>
              <a:buNone/>
              <a:defRPr sz="900"/>
            </a:lvl9pPr>
          </a:lstStyle>
          <a:p/>
        </p:txBody>
      </p:sp>
      <p:sp>
        <p:nvSpPr>
          <p:cNvPr id="106" name="Google Shape;106;p47"/>
          <p:cNvSpPr txBox="1"/>
          <p:nvPr>
            <p:ph idx="10" type="dt"/>
          </p:nvPr>
        </p:nvSpPr>
        <p:spPr>
          <a:xfrm>
            <a:off x="7605951" y="6423914"/>
            <a:ext cx="284479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 name="Google Shape;107;p47"/>
          <p:cNvSpPr txBox="1"/>
          <p:nvPr>
            <p:ph idx="11" type="ftr"/>
          </p:nvPr>
        </p:nvSpPr>
        <p:spPr>
          <a:xfrm>
            <a:off x="581192" y="6423914"/>
            <a:ext cx="691721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 name="Google Shape;108;p47"/>
          <p:cNvSpPr txBox="1"/>
          <p:nvPr>
            <p:ph idx="12" type="sldNum"/>
          </p:nvPr>
        </p:nvSpPr>
        <p:spPr>
          <a:xfrm>
            <a:off x="10558300" y="6423914"/>
            <a:ext cx="105251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09" name="Shape 109"/>
        <p:cNvGrpSpPr/>
        <p:nvPr/>
      </p:nvGrpSpPr>
      <p:grpSpPr>
        <a:xfrm>
          <a:off x="0" y="0"/>
          <a:ext cx="0" cy="0"/>
          <a:chOff x="0" y="0"/>
          <a:chExt cx="0" cy="0"/>
        </a:xfrm>
      </p:grpSpPr>
      <p:sp>
        <p:nvSpPr>
          <p:cNvPr id="110" name="Google Shape;110;p48"/>
          <p:cNvSpPr txBox="1"/>
          <p:nvPr>
            <p:ph type="title"/>
          </p:nvPr>
        </p:nvSpPr>
        <p:spPr>
          <a:xfrm>
            <a:off x="581192" y="702156"/>
            <a:ext cx="11029616" cy="101380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rgbClr val="3F3F3F"/>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 name="Google Shape;111;p48"/>
          <p:cNvSpPr txBox="1"/>
          <p:nvPr>
            <p:ph idx="1" type="body"/>
          </p:nvPr>
        </p:nvSpPr>
        <p:spPr>
          <a:xfrm rot="5400000">
            <a:off x="4269977" y="-1352782"/>
            <a:ext cx="3652047" cy="11029616"/>
          </a:xfrm>
          <a:prstGeom prst="rect">
            <a:avLst/>
          </a:prstGeom>
          <a:noFill/>
          <a:ln>
            <a:noFill/>
          </a:ln>
        </p:spPr>
        <p:txBody>
          <a:bodyPr anchorCtr="0" anchor="t" bIns="45700" lIns="91425" spcFirstLastPara="1" rIns="91425" wrap="square" tIns="45700">
            <a:normAutofit/>
          </a:bodyPr>
          <a:lstStyle>
            <a:lvl1pPr indent="-333756" lvl="0" marL="457200" algn="l">
              <a:spcBef>
                <a:spcPts val="360"/>
              </a:spcBef>
              <a:spcAft>
                <a:spcPts val="0"/>
              </a:spcAft>
              <a:buSzPts val="1656"/>
              <a:buChar char="◼"/>
              <a:defRPr/>
            </a:lvl1pPr>
            <a:lvl2pPr indent="-322072" lvl="1" marL="914400" algn="l">
              <a:spcBef>
                <a:spcPts val="600"/>
              </a:spcBef>
              <a:spcAft>
                <a:spcPts val="0"/>
              </a:spcAft>
              <a:buSzPts val="1472"/>
              <a:buChar char="◼"/>
              <a:defRPr/>
            </a:lvl2pPr>
            <a:lvl3pPr indent="-310388" lvl="2" marL="1371600" algn="l">
              <a:spcBef>
                <a:spcPts val="600"/>
              </a:spcBef>
              <a:spcAft>
                <a:spcPts val="0"/>
              </a:spcAft>
              <a:buSzPts val="1288"/>
              <a:buChar char="◼"/>
              <a:defRPr/>
            </a:lvl3pPr>
            <a:lvl4pPr indent="-298703" lvl="3" marL="1828800" algn="l">
              <a:spcBef>
                <a:spcPts val="600"/>
              </a:spcBef>
              <a:spcAft>
                <a:spcPts val="0"/>
              </a:spcAft>
              <a:buSzPts val="1104"/>
              <a:buChar char="◼"/>
              <a:defRPr/>
            </a:lvl4pPr>
            <a:lvl5pPr indent="-298704" lvl="4" marL="2286000" algn="l">
              <a:spcBef>
                <a:spcPts val="600"/>
              </a:spcBef>
              <a:spcAft>
                <a:spcPts val="0"/>
              </a:spcAft>
              <a:buSzPts val="1104"/>
              <a:buChar char="◼"/>
              <a:defRPr/>
            </a:lvl5pPr>
            <a:lvl6pPr indent="-333756" lvl="5" marL="2743200" algn="l">
              <a:spcBef>
                <a:spcPts val="600"/>
              </a:spcBef>
              <a:spcAft>
                <a:spcPts val="0"/>
              </a:spcAft>
              <a:buSzPts val="1656"/>
              <a:buChar char="◼"/>
              <a:defRPr/>
            </a:lvl6pPr>
            <a:lvl7pPr indent="-333756" lvl="6" marL="3200400" algn="l">
              <a:spcBef>
                <a:spcPts val="600"/>
              </a:spcBef>
              <a:spcAft>
                <a:spcPts val="0"/>
              </a:spcAft>
              <a:buSzPts val="1656"/>
              <a:buChar char="◼"/>
              <a:defRPr/>
            </a:lvl7pPr>
            <a:lvl8pPr indent="-333756" lvl="7" marL="3657600" algn="l">
              <a:spcBef>
                <a:spcPts val="600"/>
              </a:spcBef>
              <a:spcAft>
                <a:spcPts val="0"/>
              </a:spcAft>
              <a:buSzPts val="1656"/>
              <a:buChar char="◼"/>
              <a:defRPr/>
            </a:lvl8pPr>
            <a:lvl9pPr indent="-333756" lvl="8" marL="4114800" algn="l">
              <a:spcBef>
                <a:spcPts val="600"/>
              </a:spcBef>
              <a:spcAft>
                <a:spcPts val="600"/>
              </a:spcAft>
              <a:buSzPts val="1656"/>
              <a:buChar char="◼"/>
              <a:defRPr/>
            </a:lvl9pPr>
          </a:lstStyle>
          <a:p/>
        </p:txBody>
      </p:sp>
      <p:sp>
        <p:nvSpPr>
          <p:cNvPr id="112" name="Google Shape;112;p48"/>
          <p:cNvSpPr txBox="1"/>
          <p:nvPr>
            <p:ph idx="10" type="dt"/>
          </p:nvPr>
        </p:nvSpPr>
        <p:spPr>
          <a:xfrm>
            <a:off x="7605951" y="6423914"/>
            <a:ext cx="284479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 name="Google Shape;113;p48"/>
          <p:cNvSpPr txBox="1"/>
          <p:nvPr>
            <p:ph idx="11" type="ftr"/>
          </p:nvPr>
        </p:nvSpPr>
        <p:spPr>
          <a:xfrm>
            <a:off x="581192" y="6423914"/>
            <a:ext cx="691721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 name="Google Shape;114;p48"/>
          <p:cNvSpPr txBox="1"/>
          <p:nvPr>
            <p:ph idx="12" type="sldNum"/>
          </p:nvPr>
        </p:nvSpPr>
        <p:spPr>
          <a:xfrm>
            <a:off x="10558300" y="6423914"/>
            <a:ext cx="105251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showMasterSp="0" type="vertTitleAndTx">
  <p:cSld name="VERTICAL_TITLE_AND_VERTICAL_TEXT">
    <p:spTree>
      <p:nvGrpSpPr>
        <p:cNvPr id="115" name="Shape 115"/>
        <p:cNvGrpSpPr/>
        <p:nvPr/>
      </p:nvGrpSpPr>
      <p:grpSpPr>
        <a:xfrm>
          <a:off x="0" y="0"/>
          <a:ext cx="0" cy="0"/>
          <a:chOff x="0" y="0"/>
          <a:chExt cx="0" cy="0"/>
        </a:xfrm>
      </p:grpSpPr>
      <p:sp>
        <p:nvSpPr>
          <p:cNvPr id="116" name="Google Shape;116;p49"/>
          <p:cNvSpPr/>
          <p:nvPr/>
        </p:nvSpPr>
        <p:spPr>
          <a:xfrm>
            <a:off x="8058151" y="599725"/>
            <a:ext cx="3687316" cy="5816950"/>
          </a:xfrm>
          <a:prstGeom prst="rect">
            <a:avLst/>
          </a:prstGeom>
          <a:solidFill>
            <a:srgbClr val="4653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49"/>
          <p:cNvSpPr txBox="1"/>
          <p:nvPr>
            <p:ph type="title"/>
          </p:nvPr>
        </p:nvSpPr>
        <p:spPr>
          <a:xfrm rot="5400000">
            <a:off x="7362637" y="1705163"/>
            <a:ext cx="4807326" cy="3124200"/>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rgbClr val="FFFFFF"/>
              </a:buClr>
              <a:buSzPts val="2800"/>
              <a:buFont typeface="Gill Sans"/>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 name="Google Shape;118;p49"/>
          <p:cNvSpPr txBox="1"/>
          <p:nvPr>
            <p:ph idx="1" type="body"/>
          </p:nvPr>
        </p:nvSpPr>
        <p:spPr>
          <a:xfrm rot="5400000">
            <a:off x="1952072" y="-313549"/>
            <a:ext cx="4807326" cy="7161625"/>
          </a:xfrm>
          <a:prstGeom prst="rect">
            <a:avLst/>
          </a:prstGeom>
          <a:noFill/>
          <a:ln>
            <a:noFill/>
          </a:ln>
        </p:spPr>
        <p:txBody>
          <a:bodyPr anchorCtr="0" anchor="t" bIns="45700" lIns="91425" spcFirstLastPara="1" rIns="91425" wrap="square" tIns="45700">
            <a:normAutofit/>
          </a:bodyPr>
          <a:lstStyle>
            <a:lvl1pPr indent="-333756" lvl="0" marL="457200" algn="l">
              <a:spcBef>
                <a:spcPts val="360"/>
              </a:spcBef>
              <a:spcAft>
                <a:spcPts val="0"/>
              </a:spcAft>
              <a:buSzPts val="1656"/>
              <a:buChar char="◼"/>
              <a:defRPr/>
            </a:lvl1pPr>
            <a:lvl2pPr indent="-333756" lvl="1" marL="914400" algn="l">
              <a:spcBef>
                <a:spcPts val="600"/>
              </a:spcBef>
              <a:spcAft>
                <a:spcPts val="0"/>
              </a:spcAft>
              <a:buSzPts val="1656"/>
              <a:buChar char="◼"/>
              <a:defRPr/>
            </a:lvl2pPr>
            <a:lvl3pPr indent="-333756" lvl="2" marL="1371600" algn="l">
              <a:spcBef>
                <a:spcPts val="600"/>
              </a:spcBef>
              <a:spcAft>
                <a:spcPts val="0"/>
              </a:spcAft>
              <a:buSzPts val="1656"/>
              <a:buChar char="◼"/>
              <a:defRPr/>
            </a:lvl3pPr>
            <a:lvl4pPr indent="-333756" lvl="3" marL="1828800" algn="l">
              <a:spcBef>
                <a:spcPts val="600"/>
              </a:spcBef>
              <a:spcAft>
                <a:spcPts val="0"/>
              </a:spcAft>
              <a:buSzPts val="1656"/>
              <a:buChar char="◼"/>
              <a:defRPr/>
            </a:lvl4pPr>
            <a:lvl5pPr indent="-333756" lvl="4" marL="2286000" algn="l">
              <a:spcBef>
                <a:spcPts val="600"/>
              </a:spcBef>
              <a:spcAft>
                <a:spcPts val="0"/>
              </a:spcAft>
              <a:buSzPts val="1656"/>
              <a:buChar char="◼"/>
              <a:defRPr/>
            </a:lvl5pPr>
            <a:lvl6pPr indent="-333756" lvl="5" marL="2743200" algn="l">
              <a:spcBef>
                <a:spcPts val="600"/>
              </a:spcBef>
              <a:spcAft>
                <a:spcPts val="0"/>
              </a:spcAft>
              <a:buSzPts val="1656"/>
              <a:buChar char="◼"/>
              <a:defRPr/>
            </a:lvl6pPr>
            <a:lvl7pPr indent="-333756" lvl="6" marL="3200400" algn="l">
              <a:spcBef>
                <a:spcPts val="600"/>
              </a:spcBef>
              <a:spcAft>
                <a:spcPts val="0"/>
              </a:spcAft>
              <a:buSzPts val="1656"/>
              <a:buChar char="◼"/>
              <a:defRPr/>
            </a:lvl7pPr>
            <a:lvl8pPr indent="-333756" lvl="7" marL="3657600" algn="l">
              <a:spcBef>
                <a:spcPts val="600"/>
              </a:spcBef>
              <a:spcAft>
                <a:spcPts val="0"/>
              </a:spcAft>
              <a:buSzPts val="1656"/>
              <a:buChar char="◼"/>
              <a:defRPr/>
            </a:lvl8pPr>
            <a:lvl9pPr indent="-333756" lvl="8" marL="4114800" algn="l">
              <a:spcBef>
                <a:spcPts val="600"/>
              </a:spcBef>
              <a:spcAft>
                <a:spcPts val="600"/>
              </a:spcAft>
              <a:buSzPts val="1656"/>
              <a:buChar char="◼"/>
              <a:defRPr/>
            </a:lvl9pPr>
          </a:lstStyle>
          <a:p/>
        </p:txBody>
      </p:sp>
      <p:sp>
        <p:nvSpPr>
          <p:cNvPr id="119" name="Google Shape;119;p49"/>
          <p:cNvSpPr/>
          <p:nvPr/>
        </p:nvSpPr>
        <p:spPr>
          <a:xfrm>
            <a:off x="446534" y="457200"/>
            <a:ext cx="3703320" cy="94997"/>
          </a:xfrm>
          <a:prstGeom prst="rect">
            <a:avLst/>
          </a:prstGeom>
          <a:solidFill>
            <a:srgbClr val="969F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49"/>
          <p:cNvSpPr/>
          <p:nvPr/>
        </p:nvSpPr>
        <p:spPr>
          <a:xfrm>
            <a:off x="8042147" y="453643"/>
            <a:ext cx="3703320" cy="98554"/>
          </a:xfrm>
          <a:prstGeom prst="rect">
            <a:avLst/>
          </a:prstGeom>
          <a:solidFill>
            <a:srgbClr val="4653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49"/>
          <p:cNvSpPr/>
          <p:nvPr/>
        </p:nvSpPr>
        <p:spPr>
          <a:xfrm>
            <a:off x="4241830" y="457200"/>
            <a:ext cx="3703320" cy="9144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49"/>
          <p:cNvSpPr txBox="1"/>
          <p:nvPr>
            <p:ph idx="10" type="dt"/>
          </p:nvPr>
        </p:nvSpPr>
        <p:spPr>
          <a:xfrm>
            <a:off x="7605951" y="6423914"/>
            <a:ext cx="284479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p49"/>
          <p:cNvSpPr txBox="1"/>
          <p:nvPr>
            <p:ph idx="11" type="ftr"/>
          </p:nvPr>
        </p:nvSpPr>
        <p:spPr>
          <a:xfrm>
            <a:off x="581192" y="6423914"/>
            <a:ext cx="691721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 name="Google Shape;124;p49"/>
          <p:cNvSpPr txBox="1"/>
          <p:nvPr>
            <p:ph idx="12" type="sldNum"/>
          </p:nvPr>
        </p:nvSpPr>
        <p:spPr>
          <a:xfrm>
            <a:off x="10558300" y="6423914"/>
            <a:ext cx="105251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p:spTree>
      <p:nvGrpSpPr>
        <p:cNvPr id="125" name="Shape 125"/>
        <p:cNvGrpSpPr/>
        <p:nvPr/>
      </p:nvGrpSpPr>
      <p:grpSpPr>
        <a:xfrm>
          <a:off x="0" y="0"/>
          <a:ext cx="0" cy="0"/>
          <a:chOff x="0" y="0"/>
          <a:chExt cx="0" cy="0"/>
        </a:xfrm>
      </p:grpSpPr>
      <p:sp>
        <p:nvSpPr>
          <p:cNvPr id="126" name="Google Shape;126;p50"/>
          <p:cNvSpPr txBox="1"/>
          <p:nvPr>
            <p:ph type="ctrTitle"/>
          </p:nvPr>
        </p:nvSpPr>
        <p:spPr>
          <a:xfrm>
            <a:off x="457200" y="1070901"/>
            <a:ext cx="11265407" cy="1499616"/>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rgbClr val="3F3F3F"/>
              </a:buClr>
              <a:buSzPts val="2800"/>
              <a:buFont typeface="Gill Sans"/>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7" name="Google Shape;127;p50"/>
          <p:cNvSpPr/>
          <p:nvPr>
            <p:ph idx="2" type="pic"/>
          </p:nvPr>
        </p:nvSpPr>
        <p:spPr>
          <a:xfrm>
            <a:off x="448055" y="3103684"/>
            <a:ext cx="11274551" cy="3287971"/>
          </a:xfrm>
          <a:prstGeom prst="rect">
            <a:avLst/>
          </a:prstGeom>
          <a:solidFill>
            <a:schemeClr val="accent2"/>
          </a:solidFill>
          <a:ln>
            <a:noFill/>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Agenda">
    <p:spTree>
      <p:nvGrpSpPr>
        <p:cNvPr id="128" name="Shape 128"/>
        <p:cNvGrpSpPr/>
        <p:nvPr/>
      </p:nvGrpSpPr>
      <p:grpSpPr>
        <a:xfrm>
          <a:off x="0" y="0"/>
          <a:ext cx="0" cy="0"/>
          <a:chOff x="0" y="0"/>
          <a:chExt cx="0" cy="0"/>
        </a:xfrm>
      </p:grpSpPr>
      <p:sp>
        <p:nvSpPr>
          <p:cNvPr id="129" name="Google Shape;129;p51"/>
          <p:cNvSpPr txBox="1"/>
          <p:nvPr>
            <p:ph type="title"/>
          </p:nvPr>
        </p:nvSpPr>
        <p:spPr>
          <a:xfrm>
            <a:off x="457200" y="640079"/>
            <a:ext cx="3657600" cy="210085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rgbClr val="3F3F3F"/>
              </a:buClr>
              <a:buSzPts val="2800"/>
              <a:buFont typeface="Gill Sans"/>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51"/>
          <p:cNvSpPr txBox="1"/>
          <p:nvPr>
            <p:ph idx="1" type="body"/>
          </p:nvPr>
        </p:nvSpPr>
        <p:spPr>
          <a:xfrm>
            <a:off x="457201" y="2862470"/>
            <a:ext cx="3657600" cy="3510898"/>
          </a:xfrm>
          <a:prstGeom prst="rect">
            <a:avLst/>
          </a:prstGeom>
          <a:noFill/>
          <a:ln>
            <a:noFill/>
          </a:ln>
        </p:spPr>
        <p:txBody>
          <a:bodyPr anchorCtr="0" anchor="t" bIns="45700" lIns="91425" spcFirstLastPara="1" rIns="91425" wrap="square" tIns="45700">
            <a:normAutofit/>
          </a:bodyPr>
          <a:lstStyle>
            <a:lvl1pPr indent="-228600" lvl="0" marL="457200" algn="l">
              <a:spcBef>
                <a:spcPts val="360"/>
              </a:spcBef>
              <a:spcAft>
                <a:spcPts val="0"/>
              </a:spcAft>
              <a:buSzPts val="1656"/>
              <a:buNone/>
              <a:defRPr/>
            </a:lvl1pPr>
            <a:lvl2pPr indent="-333756" lvl="1" marL="914400" algn="l">
              <a:spcBef>
                <a:spcPts val="600"/>
              </a:spcBef>
              <a:spcAft>
                <a:spcPts val="0"/>
              </a:spcAft>
              <a:buSzPts val="1656"/>
              <a:buChar char="◼"/>
              <a:defRPr/>
            </a:lvl2pPr>
            <a:lvl3pPr indent="-333756" lvl="2" marL="1371600" algn="l">
              <a:spcBef>
                <a:spcPts val="600"/>
              </a:spcBef>
              <a:spcAft>
                <a:spcPts val="0"/>
              </a:spcAft>
              <a:buSzPts val="1656"/>
              <a:buChar char="◼"/>
              <a:defRPr/>
            </a:lvl3pPr>
            <a:lvl4pPr indent="-333756" lvl="3" marL="1828800" algn="l">
              <a:spcBef>
                <a:spcPts val="600"/>
              </a:spcBef>
              <a:spcAft>
                <a:spcPts val="0"/>
              </a:spcAft>
              <a:buSzPts val="1656"/>
              <a:buChar char="◼"/>
              <a:defRPr/>
            </a:lvl4pPr>
            <a:lvl5pPr indent="-333756" lvl="4" marL="2286000" algn="l">
              <a:spcBef>
                <a:spcPts val="600"/>
              </a:spcBef>
              <a:spcAft>
                <a:spcPts val="0"/>
              </a:spcAft>
              <a:buSzPts val="1656"/>
              <a:buChar char="◼"/>
              <a:defRPr/>
            </a:lvl5pPr>
            <a:lvl6pPr indent="-333756" lvl="5" marL="2743200" algn="l">
              <a:spcBef>
                <a:spcPts val="600"/>
              </a:spcBef>
              <a:spcAft>
                <a:spcPts val="0"/>
              </a:spcAft>
              <a:buSzPts val="1656"/>
              <a:buChar char="◼"/>
              <a:defRPr/>
            </a:lvl6pPr>
            <a:lvl7pPr indent="-333756" lvl="6" marL="3200400" algn="l">
              <a:spcBef>
                <a:spcPts val="600"/>
              </a:spcBef>
              <a:spcAft>
                <a:spcPts val="0"/>
              </a:spcAft>
              <a:buSzPts val="1656"/>
              <a:buChar char="◼"/>
              <a:defRPr/>
            </a:lvl7pPr>
            <a:lvl8pPr indent="-333756" lvl="7" marL="3657600" algn="l">
              <a:spcBef>
                <a:spcPts val="600"/>
              </a:spcBef>
              <a:spcAft>
                <a:spcPts val="0"/>
              </a:spcAft>
              <a:buSzPts val="1656"/>
              <a:buChar char="◼"/>
              <a:defRPr/>
            </a:lvl8pPr>
            <a:lvl9pPr indent="-333756" lvl="8" marL="4114800" algn="l">
              <a:spcBef>
                <a:spcPts val="600"/>
              </a:spcBef>
              <a:spcAft>
                <a:spcPts val="600"/>
              </a:spcAft>
              <a:buSzPts val="1656"/>
              <a:buChar char="◼"/>
              <a:defRPr/>
            </a:lvl9pPr>
          </a:lstStyle>
          <a:p/>
        </p:txBody>
      </p:sp>
      <p:sp>
        <p:nvSpPr>
          <p:cNvPr id="131" name="Google Shape;131;p51"/>
          <p:cNvSpPr/>
          <p:nvPr>
            <p:ph idx="2" type="pic"/>
          </p:nvPr>
        </p:nvSpPr>
        <p:spPr>
          <a:xfrm>
            <a:off x="4242815" y="640080"/>
            <a:ext cx="7491984" cy="5751576"/>
          </a:xfrm>
          <a:prstGeom prst="rect">
            <a:avLst/>
          </a:prstGeom>
          <a:solidFill>
            <a:schemeClr val="accent2"/>
          </a:solidFill>
          <a:ln>
            <a:noFill/>
          </a:ln>
        </p:spPr>
      </p:sp>
      <p:sp>
        <p:nvSpPr>
          <p:cNvPr id="132" name="Google Shape;132;p51"/>
          <p:cNvSpPr txBox="1"/>
          <p:nvPr>
            <p:ph idx="10" type="dt"/>
          </p:nvPr>
        </p:nvSpPr>
        <p:spPr>
          <a:xfrm>
            <a:off x="7605951" y="6423914"/>
            <a:ext cx="284479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 name="Google Shape;133;p51"/>
          <p:cNvSpPr txBox="1"/>
          <p:nvPr>
            <p:ph idx="11" type="ftr"/>
          </p:nvPr>
        </p:nvSpPr>
        <p:spPr>
          <a:xfrm>
            <a:off x="581192" y="6423914"/>
            <a:ext cx="691721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 name="Google Shape;134;p51"/>
          <p:cNvSpPr txBox="1"/>
          <p:nvPr>
            <p:ph idx="12" type="sldNum"/>
          </p:nvPr>
        </p:nvSpPr>
        <p:spPr>
          <a:xfrm>
            <a:off x="10682289" y="6423914"/>
            <a:ext cx="105251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p:cSld name="Section Break">
    <p:spTree>
      <p:nvGrpSpPr>
        <p:cNvPr id="135" name="Shape 135"/>
        <p:cNvGrpSpPr/>
        <p:nvPr/>
      </p:nvGrpSpPr>
      <p:grpSpPr>
        <a:xfrm>
          <a:off x="0" y="0"/>
          <a:ext cx="0" cy="0"/>
          <a:chOff x="0" y="0"/>
          <a:chExt cx="0" cy="0"/>
        </a:xfrm>
      </p:grpSpPr>
      <p:sp>
        <p:nvSpPr>
          <p:cNvPr id="136" name="Google Shape;136;p52"/>
          <p:cNvSpPr txBox="1"/>
          <p:nvPr>
            <p:ph type="ctrTitle"/>
          </p:nvPr>
        </p:nvSpPr>
        <p:spPr>
          <a:xfrm>
            <a:off x="449580" y="4423702"/>
            <a:ext cx="11292839" cy="1550378"/>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Clr>
                <a:srgbClr val="3F3F3F"/>
              </a:buClr>
              <a:buSzPts val="2800"/>
              <a:buFont typeface="Gill Sans"/>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 name="Google Shape;137;p52"/>
          <p:cNvSpPr/>
          <p:nvPr>
            <p:ph idx="2" type="pic"/>
          </p:nvPr>
        </p:nvSpPr>
        <p:spPr>
          <a:xfrm>
            <a:off x="449580" y="705104"/>
            <a:ext cx="11292840" cy="3643376"/>
          </a:xfrm>
          <a:prstGeom prst="rect">
            <a:avLst/>
          </a:prstGeom>
          <a:solidFill>
            <a:schemeClr val="accent2"/>
          </a:solidFill>
          <a:ln>
            <a:noFill/>
          </a:ln>
        </p:spPr>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 picture 1">
  <p:cSld name="Title + subtitle + picture 1">
    <p:spTree>
      <p:nvGrpSpPr>
        <p:cNvPr id="138" name="Shape 138"/>
        <p:cNvGrpSpPr/>
        <p:nvPr/>
      </p:nvGrpSpPr>
      <p:grpSpPr>
        <a:xfrm>
          <a:off x="0" y="0"/>
          <a:ext cx="0" cy="0"/>
          <a:chOff x="0" y="0"/>
          <a:chExt cx="0" cy="0"/>
        </a:xfrm>
      </p:grpSpPr>
      <p:sp>
        <p:nvSpPr>
          <p:cNvPr id="139" name="Google Shape;139;p53"/>
          <p:cNvSpPr txBox="1"/>
          <p:nvPr>
            <p:ph type="ctrTitle"/>
          </p:nvPr>
        </p:nvSpPr>
        <p:spPr>
          <a:xfrm>
            <a:off x="436882" y="629920"/>
            <a:ext cx="3606800" cy="280924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rgbClr val="3F3F3F"/>
              </a:buClr>
              <a:buSzPts val="2800"/>
              <a:buFont typeface="Gill Sans"/>
              <a:buNone/>
              <a:defRPr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 name="Google Shape;140;p53"/>
          <p:cNvSpPr txBox="1"/>
          <p:nvPr>
            <p:ph idx="1" type="subTitle"/>
          </p:nvPr>
        </p:nvSpPr>
        <p:spPr>
          <a:xfrm>
            <a:off x="436881" y="3698240"/>
            <a:ext cx="3606800" cy="2271076"/>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SzPts val="1656"/>
              <a:buNone/>
              <a:defRPr sz="1800"/>
            </a:lvl1pPr>
            <a:lvl2pPr lvl="1" algn="ctr">
              <a:spcBef>
                <a:spcPts val="600"/>
              </a:spcBef>
              <a:spcAft>
                <a:spcPts val="0"/>
              </a:spcAft>
              <a:buSzPts val="1840"/>
              <a:buNone/>
              <a:defRPr sz="2000"/>
            </a:lvl2pPr>
            <a:lvl3pPr lvl="2" algn="ctr">
              <a:spcBef>
                <a:spcPts val="600"/>
              </a:spcBef>
              <a:spcAft>
                <a:spcPts val="0"/>
              </a:spcAft>
              <a:buSzPts val="1656"/>
              <a:buNone/>
              <a:defRPr sz="1800"/>
            </a:lvl3pPr>
            <a:lvl4pPr lvl="3" algn="ctr">
              <a:spcBef>
                <a:spcPts val="600"/>
              </a:spcBef>
              <a:spcAft>
                <a:spcPts val="0"/>
              </a:spcAft>
              <a:buSzPts val="1472"/>
              <a:buNone/>
              <a:defRPr sz="1600"/>
            </a:lvl4pPr>
            <a:lvl5pPr lvl="4" algn="ctr">
              <a:spcBef>
                <a:spcPts val="600"/>
              </a:spcBef>
              <a:spcAft>
                <a:spcPts val="0"/>
              </a:spcAft>
              <a:buSzPts val="1472"/>
              <a:buNone/>
              <a:defRPr sz="1600"/>
            </a:lvl5pPr>
            <a:lvl6pPr lvl="5" algn="ctr">
              <a:spcBef>
                <a:spcPts val="600"/>
              </a:spcBef>
              <a:spcAft>
                <a:spcPts val="0"/>
              </a:spcAft>
              <a:buSzPts val="1472"/>
              <a:buNone/>
              <a:defRPr sz="1600"/>
            </a:lvl6pPr>
            <a:lvl7pPr lvl="6" algn="ctr">
              <a:spcBef>
                <a:spcPts val="600"/>
              </a:spcBef>
              <a:spcAft>
                <a:spcPts val="0"/>
              </a:spcAft>
              <a:buSzPts val="1472"/>
              <a:buNone/>
              <a:defRPr sz="1600"/>
            </a:lvl7pPr>
            <a:lvl8pPr lvl="7" algn="ctr">
              <a:spcBef>
                <a:spcPts val="600"/>
              </a:spcBef>
              <a:spcAft>
                <a:spcPts val="0"/>
              </a:spcAft>
              <a:buSzPts val="1472"/>
              <a:buNone/>
              <a:defRPr sz="1600"/>
            </a:lvl8pPr>
            <a:lvl9pPr lvl="8" algn="ctr">
              <a:spcBef>
                <a:spcPts val="600"/>
              </a:spcBef>
              <a:spcAft>
                <a:spcPts val="600"/>
              </a:spcAft>
              <a:buSzPts val="1472"/>
              <a:buNone/>
              <a:defRPr sz="1600"/>
            </a:lvl9pPr>
          </a:lstStyle>
          <a:p/>
        </p:txBody>
      </p:sp>
      <p:sp>
        <p:nvSpPr>
          <p:cNvPr id="141" name="Google Shape;141;p53"/>
          <p:cNvSpPr txBox="1"/>
          <p:nvPr>
            <p:ph idx="10" type="dt"/>
          </p:nvPr>
        </p:nvSpPr>
        <p:spPr>
          <a:xfrm>
            <a:off x="7605951" y="6423914"/>
            <a:ext cx="284479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 name="Google Shape;142;p53"/>
          <p:cNvSpPr txBox="1"/>
          <p:nvPr>
            <p:ph idx="11" type="ftr"/>
          </p:nvPr>
        </p:nvSpPr>
        <p:spPr>
          <a:xfrm>
            <a:off x="581192" y="6423914"/>
            <a:ext cx="691721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 name="Google Shape;143;p53"/>
          <p:cNvSpPr txBox="1"/>
          <p:nvPr>
            <p:ph idx="12" type="sldNum"/>
          </p:nvPr>
        </p:nvSpPr>
        <p:spPr>
          <a:xfrm>
            <a:off x="10702608" y="6423914"/>
            <a:ext cx="105251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144" name="Google Shape;144;p53"/>
          <p:cNvSpPr/>
          <p:nvPr>
            <p:ph idx="2" type="pic"/>
          </p:nvPr>
        </p:nvSpPr>
        <p:spPr>
          <a:xfrm>
            <a:off x="4236720" y="650240"/>
            <a:ext cx="7518398" cy="5713918"/>
          </a:xfrm>
          <a:prstGeom prst="rect">
            <a:avLst/>
          </a:prstGeom>
          <a:solidFill>
            <a:schemeClr val="accent2"/>
          </a:solidFill>
          <a:ln>
            <a:noFill/>
          </a:ln>
        </p:spPr>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roduction bottom">
  <p:cSld name="Introduction bottom">
    <p:spTree>
      <p:nvGrpSpPr>
        <p:cNvPr id="145" name="Shape 145"/>
        <p:cNvGrpSpPr/>
        <p:nvPr/>
      </p:nvGrpSpPr>
      <p:grpSpPr>
        <a:xfrm>
          <a:off x="0" y="0"/>
          <a:ext cx="0" cy="0"/>
          <a:chOff x="0" y="0"/>
          <a:chExt cx="0" cy="0"/>
        </a:xfrm>
      </p:grpSpPr>
      <p:sp>
        <p:nvSpPr>
          <p:cNvPr id="146" name="Google Shape;146;p54"/>
          <p:cNvSpPr txBox="1"/>
          <p:nvPr>
            <p:ph type="title"/>
          </p:nvPr>
        </p:nvSpPr>
        <p:spPr>
          <a:xfrm>
            <a:off x="457200" y="2878091"/>
            <a:ext cx="3729789" cy="3440485"/>
          </a:xfrm>
          <a:prstGeom prst="rect">
            <a:avLst/>
          </a:prstGeom>
          <a:noFill/>
          <a:ln>
            <a:noFill/>
          </a:ln>
        </p:spPr>
        <p:txBody>
          <a:bodyPr anchorCtr="0" anchor="ctr" bIns="182875" lIns="91425" spcFirstLastPara="1" rIns="91425" wrap="square" tIns="182875">
            <a:noAutofit/>
          </a:bodyPr>
          <a:lstStyle>
            <a:lvl1pPr lvl="0" algn="l">
              <a:spcBef>
                <a:spcPts val="0"/>
              </a:spcBef>
              <a:spcAft>
                <a:spcPts val="0"/>
              </a:spcAft>
              <a:buClr>
                <a:srgbClr val="3F3F3F"/>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 name="Google Shape;147;p54"/>
          <p:cNvSpPr/>
          <p:nvPr>
            <p:ph idx="2" type="pic"/>
          </p:nvPr>
        </p:nvSpPr>
        <p:spPr>
          <a:xfrm>
            <a:off x="457200" y="670560"/>
            <a:ext cx="11267440" cy="2139696"/>
          </a:xfrm>
          <a:prstGeom prst="rect">
            <a:avLst/>
          </a:prstGeom>
          <a:solidFill>
            <a:schemeClr val="accent2"/>
          </a:solidFill>
          <a:ln>
            <a:noFill/>
          </a:ln>
        </p:spPr>
      </p:sp>
      <p:sp>
        <p:nvSpPr>
          <p:cNvPr id="148" name="Google Shape;148;p54"/>
          <p:cNvSpPr txBox="1"/>
          <p:nvPr>
            <p:ph idx="1" type="body"/>
          </p:nvPr>
        </p:nvSpPr>
        <p:spPr>
          <a:xfrm>
            <a:off x="4305827" y="2878091"/>
            <a:ext cx="7418813" cy="3440485"/>
          </a:xfrm>
          <a:prstGeom prst="rect">
            <a:avLst/>
          </a:prstGeom>
          <a:noFill/>
          <a:ln>
            <a:noFill/>
          </a:ln>
        </p:spPr>
        <p:txBody>
          <a:bodyPr anchorCtr="0" anchor="ctr" bIns="45700" lIns="91425" spcFirstLastPara="1" rIns="91425" wrap="square" tIns="45700">
            <a:normAutofit/>
          </a:bodyPr>
          <a:lstStyle>
            <a:lvl1pPr indent="-333756" lvl="0" marL="457200" algn="l">
              <a:spcBef>
                <a:spcPts val="360"/>
              </a:spcBef>
              <a:spcAft>
                <a:spcPts val="0"/>
              </a:spcAft>
              <a:buSzPts val="1656"/>
              <a:buFont typeface="Arial"/>
              <a:buChar char="•"/>
              <a:defRPr/>
            </a:lvl1pPr>
            <a:lvl2pPr indent="-322072" lvl="1" marL="914400" algn="l">
              <a:spcBef>
                <a:spcPts val="600"/>
              </a:spcBef>
              <a:spcAft>
                <a:spcPts val="0"/>
              </a:spcAft>
              <a:buSzPts val="1472"/>
              <a:buFont typeface="Arial"/>
              <a:buChar char="•"/>
              <a:defRPr/>
            </a:lvl2pPr>
            <a:lvl3pPr indent="-310388" lvl="2" marL="1371600" algn="l">
              <a:spcBef>
                <a:spcPts val="600"/>
              </a:spcBef>
              <a:spcAft>
                <a:spcPts val="0"/>
              </a:spcAft>
              <a:buSzPts val="1288"/>
              <a:buFont typeface="Arial"/>
              <a:buChar char="•"/>
              <a:defRPr/>
            </a:lvl3pPr>
            <a:lvl4pPr indent="-298703" lvl="3" marL="1828800" algn="l">
              <a:spcBef>
                <a:spcPts val="600"/>
              </a:spcBef>
              <a:spcAft>
                <a:spcPts val="0"/>
              </a:spcAft>
              <a:buSzPts val="1104"/>
              <a:buFont typeface="Arial"/>
              <a:buChar char="•"/>
              <a:defRPr/>
            </a:lvl4pPr>
            <a:lvl5pPr indent="-298704" lvl="4" marL="2286000" algn="l">
              <a:spcBef>
                <a:spcPts val="600"/>
              </a:spcBef>
              <a:spcAft>
                <a:spcPts val="0"/>
              </a:spcAft>
              <a:buSzPts val="1104"/>
              <a:buFont typeface="Arial"/>
              <a:buChar char="•"/>
              <a:defRPr/>
            </a:lvl5pPr>
            <a:lvl6pPr indent="-333756" lvl="5" marL="2743200" algn="l">
              <a:spcBef>
                <a:spcPts val="600"/>
              </a:spcBef>
              <a:spcAft>
                <a:spcPts val="0"/>
              </a:spcAft>
              <a:buSzPts val="1656"/>
              <a:buChar char="◼"/>
              <a:defRPr/>
            </a:lvl6pPr>
            <a:lvl7pPr indent="-333756" lvl="6" marL="3200400" algn="l">
              <a:spcBef>
                <a:spcPts val="600"/>
              </a:spcBef>
              <a:spcAft>
                <a:spcPts val="0"/>
              </a:spcAft>
              <a:buSzPts val="1656"/>
              <a:buChar char="◼"/>
              <a:defRPr/>
            </a:lvl7pPr>
            <a:lvl8pPr indent="-333756" lvl="7" marL="3657600" algn="l">
              <a:spcBef>
                <a:spcPts val="600"/>
              </a:spcBef>
              <a:spcAft>
                <a:spcPts val="0"/>
              </a:spcAft>
              <a:buSzPts val="1656"/>
              <a:buChar char="◼"/>
              <a:defRPr/>
            </a:lvl8pPr>
            <a:lvl9pPr indent="-333756" lvl="8" marL="4114800" algn="l">
              <a:spcBef>
                <a:spcPts val="600"/>
              </a:spcBef>
              <a:spcAft>
                <a:spcPts val="600"/>
              </a:spcAft>
              <a:buSzPts val="1656"/>
              <a:buChar char="◼"/>
              <a:defRPr/>
            </a:lvl9pPr>
          </a:lstStyle>
          <a:p/>
        </p:txBody>
      </p:sp>
      <p:sp>
        <p:nvSpPr>
          <p:cNvPr id="149" name="Google Shape;149;p54"/>
          <p:cNvSpPr txBox="1"/>
          <p:nvPr>
            <p:ph idx="11" type="ftr"/>
          </p:nvPr>
        </p:nvSpPr>
        <p:spPr>
          <a:xfrm>
            <a:off x="581192" y="6423914"/>
            <a:ext cx="691721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 name="Google Shape;150;p54"/>
          <p:cNvSpPr txBox="1"/>
          <p:nvPr>
            <p:ph idx="10" type="dt"/>
          </p:nvPr>
        </p:nvSpPr>
        <p:spPr>
          <a:xfrm>
            <a:off x="7605951" y="6423914"/>
            <a:ext cx="284479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 name="Google Shape;151;p54"/>
          <p:cNvSpPr txBox="1"/>
          <p:nvPr>
            <p:ph idx="12" type="sldNum"/>
          </p:nvPr>
        </p:nvSpPr>
        <p:spPr>
          <a:xfrm>
            <a:off x="10672130" y="6423914"/>
            <a:ext cx="105251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p15:guide id="1" orient="horz">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p:cSld name="Title + subtitle">
    <p:spTree>
      <p:nvGrpSpPr>
        <p:cNvPr id="152" name="Shape 152"/>
        <p:cNvGrpSpPr/>
        <p:nvPr/>
      </p:nvGrpSpPr>
      <p:grpSpPr>
        <a:xfrm>
          <a:off x="0" y="0"/>
          <a:ext cx="0" cy="0"/>
          <a:chOff x="0" y="0"/>
          <a:chExt cx="0" cy="0"/>
        </a:xfrm>
      </p:grpSpPr>
      <p:sp>
        <p:nvSpPr>
          <p:cNvPr id="153" name="Google Shape;153;p55"/>
          <p:cNvSpPr txBox="1"/>
          <p:nvPr>
            <p:ph type="ctrTitle"/>
          </p:nvPr>
        </p:nvSpPr>
        <p:spPr>
          <a:xfrm>
            <a:off x="1524000" y="1143000"/>
            <a:ext cx="9144000" cy="258572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Clr>
                <a:srgbClr val="3F3F3F"/>
              </a:buClr>
              <a:buSzPts val="4000"/>
              <a:buFont typeface="Gill Sans"/>
              <a:buNone/>
              <a:defRPr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 name="Google Shape;154;p55"/>
          <p:cNvSpPr txBox="1"/>
          <p:nvPr>
            <p:ph idx="1" type="subTitle"/>
          </p:nvPr>
        </p:nvSpPr>
        <p:spPr>
          <a:xfrm>
            <a:off x="1524000" y="3799840"/>
            <a:ext cx="9144000" cy="2052320"/>
          </a:xfrm>
          <a:prstGeom prst="rect">
            <a:avLst/>
          </a:prstGeom>
          <a:noFill/>
          <a:ln>
            <a:noFill/>
          </a:ln>
        </p:spPr>
        <p:txBody>
          <a:bodyPr anchorCtr="0" anchor="t" bIns="45700" lIns="91425" spcFirstLastPara="1" rIns="91425" wrap="square" tIns="45700">
            <a:noAutofit/>
          </a:bodyPr>
          <a:lstStyle>
            <a:lvl1pPr lvl="0" algn="ctr">
              <a:spcBef>
                <a:spcPts val="360"/>
              </a:spcBef>
              <a:spcAft>
                <a:spcPts val="0"/>
              </a:spcAft>
              <a:buSzPts val="1656"/>
              <a:buNone/>
              <a:defRPr sz="1800"/>
            </a:lvl1pPr>
            <a:lvl2pPr lvl="1" algn="ctr">
              <a:spcBef>
                <a:spcPts val="600"/>
              </a:spcBef>
              <a:spcAft>
                <a:spcPts val="0"/>
              </a:spcAft>
              <a:buSzPts val="1840"/>
              <a:buNone/>
              <a:defRPr sz="2000"/>
            </a:lvl2pPr>
            <a:lvl3pPr lvl="2" algn="ctr">
              <a:spcBef>
                <a:spcPts val="600"/>
              </a:spcBef>
              <a:spcAft>
                <a:spcPts val="0"/>
              </a:spcAft>
              <a:buSzPts val="1656"/>
              <a:buNone/>
              <a:defRPr sz="1800"/>
            </a:lvl3pPr>
            <a:lvl4pPr lvl="3" algn="ctr">
              <a:spcBef>
                <a:spcPts val="600"/>
              </a:spcBef>
              <a:spcAft>
                <a:spcPts val="0"/>
              </a:spcAft>
              <a:buSzPts val="1472"/>
              <a:buNone/>
              <a:defRPr sz="1600"/>
            </a:lvl4pPr>
            <a:lvl5pPr lvl="4" algn="ctr">
              <a:spcBef>
                <a:spcPts val="600"/>
              </a:spcBef>
              <a:spcAft>
                <a:spcPts val="0"/>
              </a:spcAft>
              <a:buSzPts val="1472"/>
              <a:buNone/>
              <a:defRPr sz="1600"/>
            </a:lvl5pPr>
            <a:lvl6pPr lvl="5" algn="ctr">
              <a:spcBef>
                <a:spcPts val="600"/>
              </a:spcBef>
              <a:spcAft>
                <a:spcPts val="0"/>
              </a:spcAft>
              <a:buSzPts val="1472"/>
              <a:buNone/>
              <a:defRPr sz="1600"/>
            </a:lvl6pPr>
            <a:lvl7pPr lvl="6" algn="ctr">
              <a:spcBef>
                <a:spcPts val="600"/>
              </a:spcBef>
              <a:spcAft>
                <a:spcPts val="0"/>
              </a:spcAft>
              <a:buSzPts val="1472"/>
              <a:buNone/>
              <a:defRPr sz="1600"/>
            </a:lvl7pPr>
            <a:lvl8pPr lvl="7" algn="ctr">
              <a:spcBef>
                <a:spcPts val="600"/>
              </a:spcBef>
              <a:spcAft>
                <a:spcPts val="0"/>
              </a:spcAft>
              <a:buSzPts val="1472"/>
              <a:buNone/>
              <a:defRPr sz="1600"/>
            </a:lvl8pPr>
            <a:lvl9pPr lvl="8" algn="ctr">
              <a:spcBef>
                <a:spcPts val="600"/>
              </a:spcBef>
              <a:spcAft>
                <a:spcPts val="600"/>
              </a:spcAft>
              <a:buSzPts val="1472"/>
              <a:buNone/>
              <a:defRPr sz="16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2" name="Shape 42"/>
        <p:cNvGrpSpPr/>
        <p:nvPr/>
      </p:nvGrpSpPr>
      <p:grpSpPr>
        <a:xfrm>
          <a:off x="0" y="0"/>
          <a:ext cx="0" cy="0"/>
          <a:chOff x="0" y="0"/>
          <a:chExt cx="0" cy="0"/>
        </a:xfrm>
      </p:grpSpPr>
      <p:sp>
        <p:nvSpPr>
          <p:cNvPr id="43" name="Google Shape;43;p39"/>
          <p:cNvSpPr txBox="1"/>
          <p:nvPr>
            <p:ph type="title"/>
          </p:nvPr>
        </p:nvSpPr>
        <p:spPr>
          <a:xfrm>
            <a:off x="581192" y="702156"/>
            <a:ext cx="11029616" cy="118872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rgbClr val="3F3F3F"/>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 name="Google Shape;44;p39"/>
          <p:cNvSpPr txBox="1"/>
          <p:nvPr>
            <p:ph idx="1" type="body"/>
          </p:nvPr>
        </p:nvSpPr>
        <p:spPr>
          <a:xfrm>
            <a:off x="581192" y="2340864"/>
            <a:ext cx="11029615" cy="3634486"/>
          </a:xfrm>
          <a:prstGeom prst="rect">
            <a:avLst/>
          </a:prstGeom>
          <a:noFill/>
          <a:ln>
            <a:noFill/>
          </a:ln>
        </p:spPr>
        <p:txBody>
          <a:bodyPr anchorCtr="0" anchor="ctr" bIns="45700" lIns="91425" spcFirstLastPara="1" rIns="91425" wrap="square" tIns="45700">
            <a:normAutofit/>
          </a:bodyPr>
          <a:lstStyle>
            <a:lvl1pPr indent="-333756" lvl="0" marL="457200" algn="l">
              <a:spcBef>
                <a:spcPts val="360"/>
              </a:spcBef>
              <a:spcAft>
                <a:spcPts val="0"/>
              </a:spcAft>
              <a:buSzPts val="1656"/>
              <a:buChar char="◼"/>
              <a:defRPr/>
            </a:lvl1pPr>
            <a:lvl2pPr indent="-333756" lvl="1" marL="914400" algn="l">
              <a:spcBef>
                <a:spcPts val="600"/>
              </a:spcBef>
              <a:spcAft>
                <a:spcPts val="0"/>
              </a:spcAft>
              <a:buSzPts val="1656"/>
              <a:buChar char="◼"/>
              <a:defRPr/>
            </a:lvl2pPr>
            <a:lvl3pPr indent="-333756" lvl="2" marL="1371600" algn="l">
              <a:spcBef>
                <a:spcPts val="600"/>
              </a:spcBef>
              <a:spcAft>
                <a:spcPts val="0"/>
              </a:spcAft>
              <a:buSzPts val="1656"/>
              <a:buChar char="◼"/>
              <a:defRPr/>
            </a:lvl3pPr>
            <a:lvl4pPr indent="-333756" lvl="3" marL="1828800" algn="l">
              <a:spcBef>
                <a:spcPts val="600"/>
              </a:spcBef>
              <a:spcAft>
                <a:spcPts val="0"/>
              </a:spcAft>
              <a:buSzPts val="1656"/>
              <a:buChar char="◼"/>
              <a:defRPr/>
            </a:lvl4pPr>
            <a:lvl5pPr indent="-333756" lvl="4" marL="2286000" algn="l">
              <a:spcBef>
                <a:spcPts val="600"/>
              </a:spcBef>
              <a:spcAft>
                <a:spcPts val="0"/>
              </a:spcAft>
              <a:buSzPts val="1656"/>
              <a:buChar char="◼"/>
              <a:defRPr/>
            </a:lvl5pPr>
            <a:lvl6pPr indent="-333756" lvl="5" marL="2743200" algn="l">
              <a:spcBef>
                <a:spcPts val="600"/>
              </a:spcBef>
              <a:spcAft>
                <a:spcPts val="0"/>
              </a:spcAft>
              <a:buSzPts val="1656"/>
              <a:buChar char="◼"/>
              <a:defRPr/>
            </a:lvl6pPr>
            <a:lvl7pPr indent="-333756" lvl="6" marL="3200400" algn="l">
              <a:spcBef>
                <a:spcPts val="600"/>
              </a:spcBef>
              <a:spcAft>
                <a:spcPts val="0"/>
              </a:spcAft>
              <a:buSzPts val="1656"/>
              <a:buChar char="◼"/>
              <a:defRPr/>
            </a:lvl7pPr>
            <a:lvl8pPr indent="-333756" lvl="7" marL="3657600" algn="l">
              <a:spcBef>
                <a:spcPts val="600"/>
              </a:spcBef>
              <a:spcAft>
                <a:spcPts val="0"/>
              </a:spcAft>
              <a:buSzPts val="1656"/>
              <a:buChar char="◼"/>
              <a:defRPr/>
            </a:lvl8pPr>
            <a:lvl9pPr indent="-333756" lvl="8" marL="4114800" algn="l">
              <a:spcBef>
                <a:spcPts val="600"/>
              </a:spcBef>
              <a:spcAft>
                <a:spcPts val="600"/>
              </a:spcAft>
              <a:buSzPts val="1656"/>
              <a:buChar char="◼"/>
              <a:defRPr/>
            </a:lvl9pPr>
          </a:lstStyle>
          <a:p/>
        </p:txBody>
      </p:sp>
      <p:sp>
        <p:nvSpPr>
          <p:cNvPr id="45" name="Google Shape;45;p39"/>
          <p:cNvSpPr txBox="1"/>
          <p:nvPr>
            <p:ph idx="10" type="dt"/>
          </p:nvPr>
        </p:nvSpPr>
        <p:spPr>
          <a:xfrm>
            <a:off x="7605951" y="6423914"/>
            <a:ext cx="284479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 name="Google Shape;46;p39"/>
          <p:cNvSpPr txBox="1"/>
          <p:nvPr>
            <p:ph idx="11" type="ftr"/>
          </p:nvPr>
        </p:nvSpPr>
        <p:spPr>
          <a:xfrm>
            <a:off x="581192" y="6423914"/>
            <a:ext cx="691721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39"/>
          <p:cNvSpPr txBox="1"/>
          <p:nvPr>
            <p:ph idx="12" type="sldNum"/>
          </p:nvPr>
        </p:nvSpPr>
        <p:spPr>
          <a:xfrm>
            <a:off x="10558300" y="6423914"/>
            <a:ext cx="105251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1">
  <p:cSld name="Two Content 1">
    <p:spTree>
      <p:nvGrpSpPr>
        <p:cNvPr id="155" name="Shape 155"/>
        <p:cNvGrpSpPr/>
        <p:nvPr/>
      </p:nvGrpSpPr>
      <p:grpSpPr>
        <a:xfrm>
          <a:off x="0" y="0"/>
          <a:ext cx="0" cy="0"/>
          <a:chOff x="0" y="0"/>
          <a:chExt cx="0" cy="0"/>
        </a:xfrm>
      </p:grpSpPr>
      <p:sp>
        <p:nvSpPr>
          <p:cNvPr id="156" name="Google Shape;156;p56"/>
          <p:cNvSpPr txBox="1"/>
          <p:nvPr>
            <p:ph type="title"/>
          </p:nvPr>
        </p:nvSpPr>
        <p:spPr>
          <a:xfrm>
            <a:off x="457200" y="690880"/>
            <a:ext cx="11267440" cy="114300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rgbClr val="3F3F3F"/>
              </a:buClr>
              <a:buSzPts val="2800"/>
              <a:buFont typeface="Gill Sans"/>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 name="Google Shape;157;p56"/>
          <p:cNvSpPr txBox="1"/>
          <p:nvPr>
            <p:ph idx="1" type="body"/>
          </p:nvPr>
        </p:nvSpPr>
        <p:spPr>
          <a:xfrm>
            <a:off x="457200" y="2187362"/>
            <a:ext cx="3657600" cy="3633047"/>
          </a:xfrm>
          <a:prstGeom prst="rect">
            <a:avLst/>
          </a:prstGeom>
          <a:noFill/>
          <a:ln>
            <a:noFill/>
          </a:ln>
        </p:spPr>
        <p:txBody>
          <a:bodyPr anchorCtr="0" anchor="t" bIns="45700" lIns="91425" spcFirstLastPara="1" rIns="91425" wrap="square" tIns="45700">
            <a:normAutofit/>
          </a:bodyPr>
          <a:lstStyle>
            <a:lvl1pPr indent="-333756" lvl="0" marL="457200" algn="l">
              <a:spcBef>
                <a:spcPts val="360"/>
              </a:spcBef>
              <a:spcAft>
                <a:spcPts val="0"/>
              </a:spcAft>
              <a:buSzPts val="1656"/>
              <a:buFont typeface="Gill Sans"/>
              <a:buAutoNum type="arabicPeriod"/>
              <a:defRPr sz="1800"/>
            </a:lvl1pPr>
            <a:lvl2pPr indent="-333756" lvl="1" marL="914400" algn="l">
              <a:spcBef>
                <a:spcPts val="600"/>
              </a:spcBef>
              <a:spcAft>
                <a:spcPts val="0"/>
              </a:spcAft>
              <a:buSzPts val="1656"/>
              <a:buFont typeface="Gill Sans"/>
              <a:buAutoNum type="alphaLcPeriod"/>
              <a:defRPr sz="1800"/>
            </a:lvl2pPr>
            <a:lvl3pPr indent="-333756" lvl="2" marL="1371600" algn="l">
              <a:spcBef>
                <a:spcPts val="600"/>
              </a:spcBef>
              <a:spcAft>
                <a:spcPts val="0"/>
              </a:spcAft>
              <a:buSzPts val="1656"/>
              <a:buFont typeface="Gill Sans"/>
              <a:buAutoNum type="arabicPeriod"/>
              <a:defRPr sz="1800"/>
            </a:lvl3pPr>
            <a:lvl4pPr indent="-333756" lvl="3" marL="1828800" algn="l">
              <a:spcBef>
                <a:spcPts val="600"/>
              </a:spcBef>
              <a:spcAft>
                <a:spcPts val="0"/>
              </a:spcAft>
              <a:buSzPts val="1656"/>
              <a:buFont typeface="Gill Sans"/>
              <a:buAutoNum type="alphaLcParenR"/>
              <a:defRPr sz="1800"/>
            </a:lvl4pPr>
            <a:lvl5pPr indent="-333756" lvl="4" marL="2286000" algn="l">
              <a:spcBef>
                <a:spcPts val="600"/>
              </a:spcBef>
              <a:spcAft>
                <a:spcPts val="0"/>
              </a:spcAft>
              <a:buSzPts val="1656"/>
              <a:buFont typeface="Gill Sans"/>
              <a:buAutoNum type="romanLcPeriod"/>
              <a:defRPr sz="1800"/>
            </a:lvl5pPr>
            <a:lvl6pPr indent="-333756" lvl="5" marL="2743200" algn="l">
              <a:spcBef>
                <a:spcPts val="600"/>
              </a:spcBef>
              <a:spcAft>
                <a:spcPts val="0"/>
              </a:spcAft>
              <a:buSzPts val="1656"/>
              <a:buChar char="◼"/>
              <a:defRPr/>
            </a:lvl6pPr>
            <a:lvl7pPr indent="-333756" lvl="6" marL="3200400" algn="l">
              <a:spcBef>
                <a:spcPts val="600"/>
              </a:spcBef>
              <a:spcAft>
                <a:spcPts val="0"/>
              </a:spcAft>
              <a:buSzPts val="1656"/>
              <a:buChar char="◼"/>
              <a:defRPr/>
            </a:lvl7pPr>
            <a:lvl8pPr indent="-333756" lvl="7" marL="3657600" algn="l">
              <a:spcBef>
                <a:spcPts val="600"/>
              </a:spcBef>
              <a:spcAft>
                <a:spcPts val="0"/>
              </a:spcAft>
              <a:buSzPts val="1656"/>
              <a:buChar char="◼"/>
              <a:defRPr/>
            </a:lvl8pPr>
            <a:lvl9pPr indent="-333756" lvl="8" marL="4114800" algn="l">
              <a:spcBef>
                <a:spcPts val="600"/>
              </a:spcBef>
              <a:spcAft>
                <a:spcPts val="600"/>
              </a:spcAft>
              <a:buSzPts val="1656"/>
              <a:buChar char="◼"/>
              <a:defRPr/>
            </a:lvl9pPr>
          </a:lstStyle>
          <a:p/>
        </p:txBody>
      </p:sp>
      <p:sp>
        <p:nvSpPr>
          <p:cNvPr id="158" name="Google Shape;158;p56"/>
          <p:cNvSpPr txBox="1"/>
          <p:nvPr>
            <p:ph idx="2" type="body"/>
          </p:nvPr>
        </p:nvSpPr>
        <p:spPr>
          <a:xfrm>
            <a:off x="4282437" y="2187361"/>
            <a:ext cx="7442203" cy="3633047"/>
          </a:xfrm>
          <a:prstGeom prst="rect">
            <a:avLst/>
          </a:prstGeom>
          <a:noFill/>
          <a:ln>
            <a:noFill/>
          </a:ln>
        </p:spPr>
        <p:txBody>
          <a:bodyPr anchorCtr="0" anchor="t" bIns="45700" lIns="91425" spcFirstLastPara="1" rIns="91425" wrap="square" tIns="45700">
            <a:normAutofit/>
          </a:bodyPr>
          <a:lstStyle>
            <a:lvl1pPr indent="-228600" lvl="0" marL="457200" algn="l">
              <a:spcBef>
                <a:spcPts val="360"/>
              </a:spcBef>
              <a:spcAft>
                <a:spcPts val="0"/>
              </a:spcAft>
              <a:buSzPts val="1656"/>
              <a:buNone/>
              <a:defRPr sz="1800"/>
            </a:lvl1pPr>
            <a:lvl2pPr indent="-333756" lvl="1" marL="914400" algn="l">
              <a:spcBef>
                <a:spcPts val="600"/>
              </a:spcBef>
              <a:spcAft>
                <a:spcPts val="0"/>
              </a:spcAft>
              <a:buSzPts val="1656"/>
              <a:buChar char="◼"/>
              <a:defRPr sz="1800"/>
            </a:lvl2pPr>
            <a:lvl3pPr indent="-333756" lvl="2" marL="1371600" algn="l">
              <a:spcBef>
                <a:spcPts val="600"/>
              </a:spcBef>
              <a:spcAft>
                <a:spcPts val="0"/>
              </a:spcAft>
              <a:buSzPts val="1656"/>
              <a:buChar char="◼"/>
              <a:defRPr sz="1800"/>
            </a:lvl3pPr>
            <a:lvl4pPr indent="-333756" lvl="3" marL="1828800" algn="l">
              <a:spcBef>
                <a:spcPts val="600"/>
              </a:spcBef>
              <a:spcAft>
                <a:spcPts val="0"/>
              </a:spcAft>
              <a:buSzPts val="1656"/>
              <a:buChar char="◼"/>
              <a:defRPr sz="1800"/>
            </a:lvl4pPr>
            <a:lvl5pPr indent="-333756" lvl="4" marL="2286000" algn="l">
              <a:spcBef>
                <a:spcPts val="600"/>
              </a:spcBef>
              <a:spcAft>
                <a:spcPts val="0"/>
              </a:spcAft>
              <a:buSzPts val="1656"/>
              <a:buChar char="◼"/>
              <a:defRPr sz="1800"/>
            </a:lvl5pPr>
            <a:lvl6pPr indent="-333756" lvl="5" marL="2743200" algn="l">
              <a:spcBef>
                <a:spcPts val="600"/>
              </a:spcBef>
              <a:spcAft>
                <a:spcPts val="0"/>
              </a:spcAft>
              <a:buSzPts val="1656"/>
              <a:buChar char="◼"/>
              <a:defRPr/>
            </a:lvl6pPr>
            <a:lvl7pPr indent="-333756" lvl="6" marL="3200400" algn="l">
              <a:spcBef>
                <a:spcPts val="600"/>
              </a:spcBef>
              <a:spcAft>
                <a:spcPts val="0"/>
              </a:spcAft>
              <a:buSzPts val="1656"/>
              <a:buChar char="◼"/>
              <a:defRPr/>
            </a:lvl7pPr>
            <a:lvl8pPr indent="-333756" lvl="7" marL="3657600" algn="l">
              <a:spcBef>
                <a:spcPts val="600"/>
              </a:spcBef>
              <a:spcAft>
                <a:spcPts val="0"/>
              </a:spcAft>
              <a:buSzPts val="1656"/>
              <a:buChar char="◼"/>
              <a:defRPr/>
            </a:lvl8pPr>
            <a:lvl9pPr indent="-333756" lvl="8" marL="4114800" algn="l">
              <a:spcBef>
                <a:spcPts val="600"/>
              </a:spcBef>
              <a:spcAft>
                <a:spcPts val="600"/>
              </a:spcAft>
              <a:buSzPts val="1656"/>
              <a:buChar char="◼"/>
              <a:defRPr/>
            </a:lvl9pPr>
          </a:lstStyle>
          <a:p/>
        </p:txBody>
      </p:sp>
      <p:sp>
        <p:nvSpPr>
          <p:cNvPr id="159" name="Google Shape;159;p56"/>
          <p:cNvSpPr txBox="1"/>
          <p:nvPr>
            <p:ph idx="11" type="ftr"/>
          </p:nvPr>
        </p:nvSpPr>
        <p:spPr>
          <a:xfrm>
            <a:off x="457200" y="6423914"/>
            <a:ext cx="704120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 name="Google Shape;160;p56"/>
          <p:cNvSpPr txBox="1"/>
          <p:nvPr>
            <p:ph idx="10" type="dt"/>
          </p:nvPr>
        </p:nvSpPr>
        <p:spPr>
          <a:xfrm>
            <a:off x="7605951" y="6423914"/>
            <a:ext cx="284479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 name="Google Shape;161;p56"/>
          <p:cNvSpPr txBox="1"/>
          <p:nvPr>
            <p:ph idx="12" type="sldNum"/>
          </p:nvPr>
        </p:nvSpPr>
        <p:spPr>
          <a:xfrm>
            <a:off x="10558300" y="6423914"/>
            <a:ext cx="116634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 table">
  <p:cSld name="Content + table">
    <p:spTree>
      <p:nvGrpSpPr>
        <p:cNvPr id="162" name="Shape 162"/>
        <p:cNvGrpSpPr/>
        <p:nvPr/>
      </p:nvGrpSpPr>
      <p:grpSpPr>
        <a:xfrm>
          <a:off x="0" y="0"/>
          <a:ext cx="0" cy="0"/>
          <a:chOff x="0" y="0"/>
          <a:chExt cx="0" cy="0"/>
        </a:xfrm>
      </p:grpSpPr>
      <p:sp>
        <p:nvSpPr>
          <p:cNvPr id="163" name="Google Shape;163;p57"/>
          <p:cNvSpPr txBox="1"/>
          <p:nvPr>
            <p:ph type="title"/>
          </p:nvPr>
        </p:nvSpPr>
        <p:spPr>
          <a:xfrm>
            <a:off x="447040" y="725444"/>
            <a:ext cx="11277600" cy="104425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rgbClr val="3F3F3F"/>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 name="Google Shape;164;p57"/>
          <p:cNvSpPr txBox="1"/>
          <p:nvPr>
            <p:ph idx="1" type="body"/>
          </p:nvPr>
        </p:nvSpPr>
        <p:spPr>
          <a:xfrm>
            <a:off x="457200" y="2245360"/>
            <a:ext cx="3342640" cy="3992880"/>
          </a:xfrm>
          <a:prstGeom prst="rect">
            <a:avLst/>
          </a:prstGeom>
          <a:noFill/>
          <a:ln>
            <a:noFill/>
          </a:ln>
        </p:spPr>
        <p:txBody>
          <a:bodyPr anchorCtr="0" anchor="t" bIns="45700" lIns="91425" spcFirstLastPara="1" rIns="91425" wrap="square" tIns="45700">
            <a:normAutofit/>
          </a:bodyPr>
          <a:lstStyle>
            <a:lvl1pPr indent="-228600" lvl="0" marL="457200" algn="l">
              <a:spcBef>
                <a:spcPts val="360"/>
              </a:spcBef>
              <a:spcAft>
                <a:spcPts val="0"/>
              </a:spcAft>
              <a:buSzPts val="1656"/>
              <a:buNone/>
              <a:defRPr/>
            </a:lvl1pPr>
            <a:lvl2pPr indent="-228600" lvl="1" marL="914400" algn="l">
              <a:spcBef>
                <a:spcPts val="600"/>
              </a:spcBef>
              <a:spcAft>
                <a:spcPts val="0"/>
              </a:spcAft>
              <a:buSzPts val="1472"/>
              <a:buNone/>
              <a:defRPr/>
            </a:lvl2pPr>
            <a:lvl3pPr indent="-228600" lvl="2" marL="1371600" algn="l">
              <a:spcBef>
                <a:spcPts val="600"/>
              </a:spcBef>
              <a:spcAft>
                <a:spcPts val="0"/>
              </a:spcAft>
              <a:buSzPts val="1288"/>
              <a:buNone/>
              <a:defRPr/>
            </a:lvl3pPr>
            <a:lvl4pPr indent="-228600" lvl="3" marL="1828800" algn="l">
              <a:spcBef>
                <a:spcPts val="600"/>
              </a:spcBef>
              <a:spcAft>
                <a:spcPts val="0"/>
              </a:spcAft>
              <a:buSzPts val="1104"/>
              <a:buNone/>
              <a:defRPr/>
            </a:lvl4pPr>
            <a:lvl5pPr indent="-228600" lvl="4" marL="2286000" algn="l">
              <a:spcBef>
                <a:spcPts val="600"/>
              </a:spcBef>
              <a:spcAft>
                <a:spcPts val="0"/>
              </a:spcAft>
              <a:buSzPts val="1104"/>
              <a:buNone/>
              <a:defRPr/>
            </a:lvl5pPr>
            <a:lvl6pPr indent="-333756" lvl="5" marL="2743200" algn="l">
              <a:spcBef>
                <a:spcPts val="600"/>
              </a:spcBef>
              <a:spcAft>
                <a:spcPts val="0"/>
              </a:spcAft>
              <a:buSzPts val="1656"/>
              <a:buChar char="◼"/>
              <a:defRPr/>
            </a:lvl6pPr>
            <a:lvl7pPr indent="-333756" lvl="6" marL="3200400" algn="l">
              <a:spcBef>
                <a:spcPts val="600"/>
              </a:spcBef>
              <a:spcAft>
                <a:spcPts val="0"/>
              </a:spcAft>
              <a:buSzPts val="1656"/>
              <a:buChar char="◼"/>
              <a:defRPr/>
            </a:lvl7pPr>
            <a:lvl8pPr indent="-333756" lvl="7" marL="3657600" algn="l">
              <a:spcBef>
                <a:spcPts val="600"/>
              </a:spcBef>
              <a:spcAft>
                <a:spcPts val="0"/>
              </a:spcAft>
              <a:buSzPts val="1656"/>
              <a:buChar char="◼"/>
              <a:defRPr/>
            </a:lvl8pPr>
            <a:lvl9pPr indent="-333756" lvl="8" marL="4114800" algn="l">
              <a:spcBef>
                <a:spcPts val="600"/>
              </a:spcBef>
              <a:spcAft>
                <a:spcPts val="600"/>
              </a:spcAft>
              <a:buSzPts val="1656"/>
              <a:buChar char="◼"/>
              <a:defRPr/>
            </a:lvl9pPr>
          </a:lstStyle>
          <a:p/>
        </p:txBody>
      </p:sp>
      <p:sp>
        <p:nvSpPr>
          <p:cNvPr id="165" name="Google Shape;165;p57"/>
          <p:cNvSpPr txBox="1"/>
          <p:nvPr>
            <p:ph idx="10" type="dt"/>
          </p:nvPr>
        </p:nvSpPr>
        <p:spPr>
          <a:xfrm>
            <a:off x="7605951" y="6423914"/>
            <a:ext cx="284479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 name="Google Shape;166;p57"/>
          <p:cNvSpPr txBox="1"/>
          <p:nvPr>
            <p:ph idx="11" type="ftr"/>
          </p:nvPr>
        </p:nvSpPr>
        <p:spPr>
          <a:xfrm>
            <a:off x="581192" y="6423914"/>
            <a:ext cx="691721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 name="Google Shape;167;p57"/>
          <p:cNvSpPr txBox="1"/>
          <p:nvPr>
            <p:ph idx="12" type="sldNum"/>
          </p:nvPr>
        </p:nvSpPr>
        <p:spPr>
          <a:xfrm>
            <a:off x="10682290" y="6423914"/>
            <a:ext cx="105251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2">
  <p:cSld name="Two Content 2">
    <p:spTree>
      <p:nvGrpSpPr>
        <p:cNvPr id="168" name="Shape 168"/>
        <p:cNvGrpSpPr/>
        <p:nvPr/>
      </p:nvGrpSpPr>
      <p:grpSpPr>
        <a:xfrm>
          <a:off x="0" y="0"/>
          <a:ext cx="0" cy="0"/>
          <a:chOff x="0" y="0"/>
          <a:chExt cx="0" cy="0"/>
        </a:xfrm>
      </p:grpSpPr>
      <p:sp>
        <p:nvSpPr>
          <p:cNvPr id="169" name="Google Shape;169;p58"/>
          <p:cNvSpPr txBox="1"/>
          <p:nvPr>
            <p:ph type="title"/>
          </p:nvPr>
        </p:nvSpPr>
        <p:spPr>
          <a:xfrm>
            <a:off x="457200" y="690880"/>
            <a:ext cx="11267440" cy="114300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rgbClr val="3F3F3F"/>
              </a:buClr>
              <a:buSzPts val="2800"/>
              <a:buFont typeface="Gill Sans"/>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 name="Google Shape;170;p58"/>
          <p:cNvSpPr txBox="1"/>
          <p:nvPr>
            <p:ph idx="1" type="body"/>
          </p:nvPr>
        </p:nvSpPr>
        <p:spPr>
          <a:xfrm>
            <a:off x="457200" y="2318490"/>
            <a:ext cx="7371083" cy="3633047"/>
          </a:xfrm>
          <a:prstGeom prst="rect">
            <a:avLst/>
          </a:prstGeom>
          <a:noFill/>
          <a:ln>
            <a:noFill/>
          </a:ln>
        </p:spPr>
        <p:txBody>
          <a:bodyPr anchorCtr="0" anchor="t" bIns="45700" lIns="91425" spcFirstLastPara="1" rIns="91425" wrap="square" tIns="45700">
            <a:normAutofit/>
          </a:bodyPr>
          <a:lstStyle>
            <a:lvl1pPr indent="-228600" lvl="0" marL="457200" algn="l">
              <a:spcBef>
                <a:spcPts val="360"/>
              </a:spcBef>
              <a:spcAft>
                <a:spcPts val="0"/>
              </a:spcAft>
              <a:buSzPts val="1656"/>
              <a:buNone/>
              <a:defRPr sz="1800"/>
            </a:lvl1pPr>
            <a:lvl2pPr indent="-333756" lvl="1" marL="914400" algn="l">
              <a:spcBef>
                <a:spcPts val="600"/>
              </a:spcBef>
              <a:spcAft>
                <a:spcPts val="0"/>
              </a:spcAft>
              <a:buSzPts val="1656"/>
              <a:buChar char="◼"/>
              <a:defRPr sz="1800"/>
            </a:lvl2pPr>
            <a:lvl3pPr indent="-333756" lvl="2" marL="1371600" algn="l">
              <a:spcBef>
                <a:spcPts val="600"/>
              </a:spcBef>
              <a:spcAft>
                <a:spcPts val="0"/>
              </a:spcAft>
              <a:buSzPts val="1656"/>
              <a:buChar char="◼"/>
              <a:defRPr sz="1800"/>
            </a:lvl3pPr>
            <a:lvl4pPr indent="-333756" lvl="3" marL="1828800" algn="l">
              <a:spcBef>
                <a:spcPts val="600"/>
              </a:spcBef>
              <a:spcAft>
                <a:spcPts val="0"/>
              </a:spcAft>
              <a:buSzPts val="1656"/>
              <a:buChar char="◼"/>
              <a:defRPr sz="1800"/>
            </a:lvl4pPr>
            <a:lvl5pPr indent="-333756" lvl="4" marL="2286000" algn="l">
              <a:spcBef>
                <a:spcPts val="600"/>
              </a:spcBef>
              <a:spcAft>
                <a:spcPts val="0"/>
              </a:spcAft>
              <a:buSzPts val="1656"/>
              <a:buChar char="◼"/>
              <a:defRPr sz="1800"/>
            </a:lvl5pPr>
            <a:lvl6pPr indent="-333756" lvl="5" marL="2743200" algn="l">
              <a:spcBef>
                <a:spcPts val="600"/>
              </a:spcBef>
              <a:spcAft>
                <a:spcPts val="0"/>
              </a:spcAft>
              <a:buSzPts val="1656"/>
              <a:buChar char="◼"/>
              <a:defRPr/>
            </a:lvl6pPr>
            <a:lvl7pPr indent="-333756" lvl="6" marL="3200400" algn="l">
              <a:spcBef>
                <a:spcPts val="600"/>
              </a:spcBef>
              <a:spcAft>
                <a:spcPts val="0"/>
              </a:spcAft>
              <a:buSzPts val="1656"/>
              <a:buChar char="◼"/>
              <a:defRPr/>
            </a:lvl7pPr>
            <a:lvl8pPr indent="-333756" lvl="7" marL="3657600" algn="l">
              <a:spcBef>
                <a:spcPts val="600"/>
              </a:spcBef>
              <a:spcAft>
                <a:spcPts val="0"/>
              </a:spcAft>
              <a:buSzPts val="1656"/>
              <a:buChar char="◼"/>
              <a:defRPr/>
            </a:lvl8pPr>
            <a:lvl9pPr indent="-333756" lvl="8" marL="4114800" algn="l">
              <a:spcBef>
                <a:spcPts val="600"/>
              </a:spcBef>
              <a:spcAft>
                <a:spcPts val="600"/>
              </a:spcAft>
              <a:buSzPts val="1656"/>
              <a:buChar char="◼"/>
              <a:defRPr/>
            </a:lvl9pPr>
          </a:lstStyle>
          <a:p/>
        </p:txBody>
      </p:sp>
      <p:sp>
        <p:nvSpPr>
          <p:cNvPr id="171" name="Google Shape;171;p58"/>
          <p:cNvSpPr txBox="1"/>
          <p:nvPr>
            <p:ph idx="2" type="body"/>
          </p:nvPr>
        </p:nvSpPr>
        <p:spPr>
          <a:xfrm>
            <a:off x="7993378" y="2318490"/>
            <a:ext cx="3731262" cy="3633047"/>
          </a:xfrm>
          <a:prstGeom prst="rect">
            <a:avLst/>
          </a:prstGeom>
          <a:noFill/>
          <a:ln>
            <a:noFill/>
          </a:ln>
        </p:spPr>
        <p:txBody>
          <a:bodyPr anchorCtr="0" anchor="t" bIns="45700" lIns="91425" spcFirstLastPara="1" rIns="91425" wrap="square" tIns="45700">
            <a:normAutofit/>
          </a:bodyPr>
          <a:lstStyle>
            <a:lvl1pPr indent="-333756" lvl="0" marL="457200" algn="l">
              <a:spcBef>
                <a:spcPts val="360"/>
              </a:spcBef>
              <a:spcAft>
                <a:spcPts val="0"/>
              </a:spcAft>
              <a:buSzPts val="1656"/>
              <a:buFont typeface="Gill Sans"/>
              <a:buAutoNum type="arabicPeriod"/>
              <a:defRPr sz="1800"/>
            </a:lvl1pPr>
            <a:lvl2pPr indent="-333756" lvl="1" marL="914400" algn="l">
              <a:spcBef>
                <a:spcPts val="600"/>
              </a:spcBef>
              <a:spcAft>
                <a:spcPts val="0"/>
              </a:spcAft>
              <a:buSzPts val="1656"/>
              <a:buFont typeface="Gill Sans"/>
              <a:buAutoNum type="alphaLcPeriod"/>
              <a:defRPr sz="1800"/>
            </a:lvl2pPr>
            <a:lvl3pPr indent="-333756" lvl="2" marL="1371600" algn="l">
              <a:spcBef>
                <a:spcPts val="600"/>
              </a:spcBef>
              <a:spcAft>
                <a:spcPts val="0"/>
              </a:spcAft>
              <a:buSzPts val="1656"/>
              <a:buFont typeface="Gill Sans"/>
              <a:buAutoNum type="arabicPeriod"/>
              <a:defRPr sz="1800"/>
            </a:lvl3pPr>
            <a:lvl4pPr indent="-333756" lvl="3" marL="1828800" algn="l">
              <a:spcBef>
                <a:spcPts val="600"/>
              </a:spcBef>
              <a:spcAft>
                <a:spcPts val="0"/>
              </a:spcAft>
              <a:buSzPts val="1656"/>
              <a:buFont typeface="Gill Sans"/>
              <a:buAutoNum type="alphaLcParenR"/>
              <a:defRPr sz="1800"/>
            </a:lvl4pPr>
            <a:lvl5pPr indent="-333756" lvl="4" marL="2286000" algn="l">
              <a:spcBef>
                <a:spcPts val="600"/>
              </a:spcBef>
              <a:spcAft>
                <a:spcPts val="0"/>
              </a:spcAft>
              <a:buSzPts val="1656"/>
              <a:buFont typeface="Gill Sans"/>
              <a:buAutoNum type="romanLcPeriod"/>
              <a:defRPr sz="1800"/>
            </a:lvl5pPr>
            <a:lvl6pPr indent="-333756" lvl="5" marL="2743200" algn="l">
              <a:spcBef>
                <a:spcPts val="600"/>
              </a:spcBef>
              <a:spcAft>
                <a:spcPts val="0"/>
              </a:spcAft>
              <a:buSzPts val="1656"/>
              <a:buChar char="◼"/>
              <a:defRPr/>
            </a:lvl6pPr>
            <a:lvl7pPr indent="-333756" lvl="6" marL="3200400" algn="l">
              <a:spcBef>
                <a:spcPts val="600"/>
              </a:spcBef>
              <a:spcAft>
                <a:spcPts val="0"/>
              </a:spcAft>
              <a:buSzPts val="1656"/>
              <a:buChar char="◼"/>
              <a:defRPr/>
            </a:lvl7pPr>
            <a:lvl8pPr indent="-333756" lvl="7" marL="3657600" algn="l">
              <a:spcBef>
                <a:spcPts val="600"/>
              </a:spcBef>
              <a:spcAft>
                <a:spcPts val="0"/>
              </a:spcAft>
              <a:buSzPts val="1656"/>
              <a:buChar char="◼"/>
              <a:defRPr/>
            </a:lvl8pPr>
            <a:lvl9pPr indent="-333756" lvl="8" marL="4114800" algn="l">
              <a:spcBef>
                <a:spcPts val="600"/>
              </a:spcBef>
              <a:spcAft>
                <a:spcPts val="600"/>
              </a:spcAft>
              <a:buSzPts val="1656"/>
              <a:buChar char="◼"/>
              <a:defRPr/>
            </a:lvl9pPr>
          </a:lstStyle>
          <a:p/>
        </p:txBody>
      </p:sp>
      <p:sp>
        <p:nvSpPr>
          <p:cNvPr id="172" name="Google Shape;172;p58"/>
          <p:cNvSpPr txBox="1"/>
          <p:nvPr>
            <p:ph idx="11" type="ftr"/>
          </p:nvPr>
        </p:nvSpPr>
        <p:spPr>
          <a:xfrm>
            <a:off x="457200" y="6423914"/>
            <a:ext cx="704120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 name="Google Shape;173;p58"/>
          <p:cNvSpPr txBox="1"/>
          <p:nvPr>
            <p:ph idx="10" type="dt"/>
          </p:nvPr>
        </p:nvSpPr>
        <p:spPr>
          <a:xfrm>
            <a:off x="7605951" y="6423914"/>
            <a:ext cx="284479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 name="Google Shape;174;p58"/>
          <p:cNvSpPr txBox="1"/>
          <p:nvPr>
            <p:ph idx="12" type="sldNum"/>
          </p:nvPr>
        </p:nvSpPr>
        <p:spPr>
          <a:xfrm>
            <a:off x="10558300" y="6423914"/>
            <a:ext cx="116634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p:cSld name="Table">
    <p:spTree>
      <p:nvGrpSpPr>
        <p:cNvPr id="175" name="Shape 175"/>
        <p:cNvGrpSpPr/>
        <p:nvPr/>
      </p:nvGrpSpPr>
      <p:grpSpPr>
        <a:xfrm>
          <a:off x="0" y="0"/>
          <a:ext cx="0" cy="0"/>
          <a:chOff x="0" y="0"/>
          <a:chExt cx="0" cy="0"/>
        </a:xfrm>
      </p:grpSpPr>
      <p:sp>
        <p:nvSpPr>
          <p:cNvPr id="176" name="Google Shape;176;p59"/>
          <p:cNvSpPr txBox="1"/>
          <p:nvPr>
            <p:ph type="title"/>
          </p:nvPr>
        </p:nvSpPr>
        <p:spPr>
          <a:xfrm>
            <a:off x="457199" y="705124"/>
            <a:ext cx="11272649" cy="1062716"/>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rgbClr val="3F3F3F"/>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7" name="Google Shape;177;p59"/>
          <p:cNvSpPr txBox="1"/>
          <p:nvPr>
            <p:ph idx="10" type="dt"/>
          </p:nvPr>
        </p:nvSpPr>
        <p:spPr>
          <a:xfrm>
            <a:off x="7605951" y="6423914"/>
            <a:ext cx="284479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8" name="Google Shape;178;p59"/>
          <p:cNvSpPr txBox="1"/>
          <p:nvPr>
            <p:ph idx="11" type="ftr"/>
          </p:nvPr>
        </p:nvSpPr>
        <p:spPr>
          <a:xfrm>
            <a:off x="581192" y="6423914"/>
            <a:ext cx="691721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9" name="Google Shape;179;p59"/>
          <p:cNvSpPr txBox="1"/>
          <p:nvPr>
            <p:ph idx="12" type="sldNum"/>
          </p:nvPr>
        </p:nvSpPr>
        <p:spPr>
          <a:xfrm>
            <a:off x="10558300" y="6423914"/>
            <a:ext cx="1171548"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p:cSld name="Closing">
    <p:spTree>
      <p:nvGrpSpPr>
        <p:cNvPr id="180" name="Shape 180"/>
        <p:cNvGrpSpPr/>
        <p:nvPr/>
      </p:nvGrpSpPr>
      <p:grpSpPr>
        <a:xfrm>
          <a:off x="0" y="0"/>
          <a:ext cx="0" cy="0"/>
          <a:chOff x="0" y="0"/>
          <a:chExt cx="0" cy="0"/>
        </a:xfrm>
      </p:grpSpPr>
      <p:sp>
        <p:nvSpPr>
          <p:cNvPr id="181" name="Google Shape;181;p60"/>
          <p:cNvSpPr txBox="1"/>
          <p:nvPr>
            <p:ph type="title"/>
          </p:nvPr>
        </p:nvSpPr>
        <p:spPr>
          <a:xfrm>
            <a:off x="462151" y="666984"/>
            <a:ext cx="3672970" cy="212591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rgbClr val="3F3F3F"/>
              </a:buClr>
              <a:buSzPts val="2800"/>
              <a:buFont typeface="Gill Sans"/>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 name="Google Shape;182;p60"/>
          <p:cNvSpPr txBox="1"/>
          <p:nvPr>
            <p:ph idx="1" type="body"/>
          </p:nvPr>
        </p:nvSpPr>
        <p:spPr>
          <a:xfrm>
            <a:off x="462151" y="2862479"/>
            <a:ext cx="3672970" cy="3491849"/>
          </a:xfrm>
          <a:prstGeom prst="rect">
            <a:avLst/>
          </a:prstGeom>
          <a:noFill/>
          <a:ln>
            <a:noFill/>
          </a:ln>
        </p:spPr>
        <p:txBody>
          <a:bodyPr anchorCtr="0" anchor="t" bIns="45700" lIns="91425" spcFirstLastPara="1" rIns="91425" wrap="square" tIns="45700">
            <a:normAutofit/>
          </a:bodyPr>
          <a:lstStyle>
            <a:lvl1pPr indent="-228600" lvl="0" marL="457200" algn="l">
              <a:spcBef>
                <a:spcPts val="360"/>
              </a:spcBef>
              <a:spcAft>
                <a:spcPts val="0"/>
              </a:spcAft>
              <a:buSzPts val="1656"/>
              <a:buNone/>
              <a:defRPr/>
            </a:lvl1pPr>
            <a:lvl2pPr indent="-333756" lvl="1" marL="914400" algn="l">
              <a:spcBef>
                <a:spcPts val="600"/>
              </a:spcBef>
              <a:spcAft>
                <a:spcPts val="0"/>
              </a:spcAft>
              <a:buSzPts val="1656"/>
              <a:buChar char="◼"/>
              <a:defRPr/>
            </a:lvl2pPr>
            <a:lvl3pPr indent="-333756" lvl="2" marL="1371600" algn="l">
              <a:spcBef>
                <a:spcPts val="600"/>
              </a:spcBef>
              <a:spcAft>
                <a:spcPts val="0"/>
              </a:spcAft>
              <a:buSzPts val="1656"/>
              <a:buChar char="◼"/>
              <a:defRPr/>
            </a:lvl3pPr>
            <a:lvl4pPr indent="-333756" lvl="3" marL="1828800" algn="l">
              <a:spcBef>
                <a:spcPts val="600"/>
              </a:spcBef>
              <a:spcAft>
                <a:spcPts val="0"/>
              </a:spcAft>
              <a:buSzPts val="1656"/>
              <a:buChar char="◼"/>
              <a:defRPr/>
            </a:lvl4pPr>
            <a:lvl5pPr indent="-333756" lvl="4" marL="2286000" algn="l">
              <a:spcBef>
                <a:spcPts val="600"/>
              </a:spcBef>
              <a:spcAft>
                <a:spcPts val="0"/>
              </a:spcAft>
              <a:buSzPts val="1656"/>
              <a:buChar char="◼"/>
              <a:defRPr/>
            </a:lvl5pPr>
            <a:lvl6pPr indent="-333756" lvl="5" marL="2743200" algn="l">
              <a:spcBef>
                <a:spcPts val="600"/>
              </a:spcBef>
              <a:spcAft>
                <a:spcPts val="0"/>
              </a:spcAft>
              <a:buSzPts val="1656"/>
              <a:buChar char="◼"/>
              <a:defRPr/>
            </a:lvl6pPr>
            <a:lvl7pPr indent="-333756" lvl="6" marL="3200400" algn="l">
              <a:spcBef>
                <a:spcPts val="600"/>
              </a:spcBef>
              <a:spcAft>
                <a:spcPts val="0"/>
              </a:spcAft>
              <a:buSzPts val="1656"/>
              <a:buChar char="◼"/>
              <a:defRPr/>
            </a:lvl7pPr>
            <a:lvl8pPr indent="-333756" lvl="7" marL="3657600" algn="l">
              <a:spcBef>
                <a:spcPts val="600"/>
              </a:spcBef>
              <a:spcAft>
                <a:spcPts val="0"/>
              </a:spcAft>
              <a:buSzPts val="1656"/>
              <a:buChar char="◼"/>
              <a:defRPr/>
            </a:lvl8pPr>
            <a:lvl9pPr indent="-333756" lvl="8" marL="4114800" algn="l">
              <a:spcBef>
                <a:spcPts val="600"/>
              </a:spcBef>
              <a:spcAft>
                <a:spcPts val="600"/>
              </a:spcAft>
              <a:buSzPts val="1656"/>
              <a:buChar char="◼"/>
              <a:defRPr/>
            </a:lvl9pPr>
          </a:lstStyle>
          <a:p/>
        </p:txBody>
      </p:sp>
      <p:sp>
        <p:nvSpPr>
          <p:cNvPr id="183" name="Google Shape;183;p60"/>
          <p:cNvSpPr/>
          <p:nvPr>
            <p:ph idx="2" type="pic"/>
          </p:nvPr>
        </p:nvSpPr>
        <p:spPr>
          <a:xfrm>
            <a:off x="4231970" y="666985"/>
            <a:ext cx="7497880" cy="5687344"/>
          </a:xfrm>
          <a:prstGeom prst="rect">
            <a:avLst/>
          </a:prstGeom>
          <a:solidFill>
            <a:schemeClr val="accent2"/>
          </a:solidFill>
          <a:ln>
            <a:noFill/>
          </a:ln>
        </p:spPr>
      </p:sp>
      <p:sp>
        <p:nvSpPr>
          <p:cNvPr id="184" name="Google Shape;184;p60"/>
          <p:cNvSpPr txBox="1"/>
          <p:nvPr>
            <p:ph idx="10" type="dt"/>
          </p:nvPr>
        </p:nvSpPr>
        <p:spPr>
          <a:xfrm>
            <a:off x="7605951" y="6423914"/>
            <a:ext cx="284479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 name="Google Shape;185;p60"/>
          <p:cNvSpPr txBox="1"/>
          <p:nvPr>
            <p:ph idx="11" type="ftr"/>
          </p:nvPr>
        </p:nvSpPr>
        <p:spPr>
          <a:xfrm>
            <a:off x="581192" y="6423914"/>
            <a:ext cx="691721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 name="Google Shape;186;p60"/>
          <p:cNvSpPr txBox="1"/>
          <p:nvPr>
            <p:ph idx="12" type="sldNum"/>
          </p:nvPr>
        </p:nvSpPr>
        <p:spPr>
          <a:xfrm>
            <a:off x="10677340" y="6423914"/>
            <a:ext cx="105251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8" name="Shape 48"/>
        <p:cNvGrpSpPr/>
        <p:nvPr/>
      </p:nvGrpSpPr>
      <p:grpSpPr>
        <a:xfrm>
          <a:off x="0" y="0"/>
          <a:ext cx="0" cy="0"/>
          <a:chOff x="0" y="0"/>
          <a:chExt cx="0" cy="0"/>
        </a:xfrm>
      </p:grpSpPr>
      <p:sp>
        <p:nvSpPr>
          <p:cNvPr id="49" name="Google Shape;49;p40"/>
          <p:cNvSpPr txBox="1"/>
          <p:nvPr>
            <p:ph type="title"/>
          </p:nvPr>
        </p:nvSpPr>
        <p:spPr>
          <a:xfrm>
            <a:off x="575894" y="729658"/>
            <a:ext cx="11029616" cy="988332"/>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rgbClr val="3F3F3F"/>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 name="Google Shape;50;p40"/>
          <p:cNvSpPr txBox="1"/>
          <p:nvPr>
            <p:ph idx="10" type="dt"/>
          </p:nvPr>
        </p:nvSpPr>
        <p:spPr>
          <a:xfrm>
            <a:off x="7605951" y="6423914"/>
            <a:ext cx="284479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 name="Google Shape;51;p40"/>
          <p:cNvSpPr txBox="1"/>
          <p:nvPr>
            <p:ph idx="11" type="ftr"/>
          </p:nvPr>
        </p:nvSpPr>
        <p:spPr>
          <a:xfrm>
            <a:off x="581192" y="6423914"/>
            <a:ext cx="691721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40"/>
          <p:cNvSpPr txBox="1"/>
          <p:nvPr>
            <p:ph idx="12" type="sldNum"/>
          </p:nvPr>
        </p:nvSpPr>
        <p:spPr>
          <a:xfrm>
            <a:off x="10558300" y="6423914"/>
            <a:ext cx="105251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 picture 2">
  <p:cSld name="Title + subtitle + picture 2">
    <p:spTree>
      <p:nvGrpSpPr>
        <p:cNvPr id="53" name="Shape 53"/>
        <p:cNvGrpSpPr/>
        <p:nvPr/>
      </p:nvGrpSpPr>
      <p:grpSpPr>
        <a:xfrm>
          <a:off x="0" y="0"/>
          <a:ext cx="0" cy="0"/>
          <a:chOff x="0" y="0"/>
          <a:chExt cx="0" cy="0"/>
        </a:xfrm>
      </p:grpSpPr>
      <p:sp>
        <p:nvSpPr>
          <p:cNvPr id="54" name="Google Shape;54;p41"/>
          <p:cNvSpPr txBox="1"/>
          <p:nvPr>
            <p:ph type="ctrTitle"/>
          </p:nvPr>
        </p:nvSpPr>
        <p:spPr>
          <a:xfrm>
            <a:off x="6108219" y="741363"/>
            <a:ext cx="5626579" cy="1286219"/>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rgbClr val="3F3F3F"/>
              </a:buClr>
              <a:buSzPts val="2800"/>
              <a:buFont typeface="Gill Sans"/>
              <a:buNone/>
              <a:defRPr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 name="Google Shape;55;p41"/>
          <p:cNvSpPr/>
          <p:nvPr>
            <p:ph idx="2" type="pic"/>
          </p:nvPr>
        </p:nvSpPr>
        <p:spPr>
          <a:xfrm>
            <a:off x="457200" y="761684"/>
            <a:ext cx="5171440" cy="5662230"/>
          </a:xfrm>
          <a:prstGeom prst="rect">
            <a:avLst/>
          </a:prstGeom>
          <a:solidFill>
            <a:schemeClr val="accent2"/>
          </a:solidFill>
          <a:ln>
            <a:noFill/>
          </a:ln>
        </p:spPr>
      </p:sp>
      <p:sp>
        <p:nvSpPr>
          <p:cNvPr id="56" name="Google Shape;56;p41"/>
          <p:cNvSpPr txBox="1"/>
          <p:nvPr>
            <p:ph idx="1" type="body"/>
          </p:nvPr>
        </p:nvSpPr>
        <p:spPr>
          <a:xfrm>
            <a:off x="6106160" y="2235200"/>
            <a:ext cx="5628639" cy="4188713"/>
          </a:xfrm>
          <a:prstGeom prst="rect">
            <a:avLst/>
          </a:prstGeom>
          <a:noFill/>
          <a:ln>
            <a:noFill/>
          </a:ln>
        </p:spPr>
        <p:txBody>
          <a:bodyPr anchorCtr="0" anchor="t" bIns="45700" lIns="91425" spcFirstLastPara="1" rIns="91425" wrap="square" tIns="45700">
            <a:normAutofit/>
          </a:bodyPr>
          <a:lstStyle>
            <a:lvl1pPr indent="-345440" lvl="0" marL="457200" algn="l">
              <a:spcBef>
                <a:spcPts val="400"/>
              </a:spcBef>
              <a:spcAft>
                <a:spcPts val="0"/>
              </a:spcAft>
              <a:buSzPts val="1840"/>
              <a:buChar char="◼"/>
              <a:defRPr sz="2000">
                <a:solidFill>
                  <a:schemeClr val="dk2"/>
                </a:solidFill>
              </a:defRPr>
            </a:lvl1pPr>
            <a:lvl2pPr indent="-333756" lvl="1" marL="914400" algn="l">
              <a:spcBef>
                <a:spcPts val="600"/>
              </a:spcBef>
              <a:spcAft>
                <a:spcPts val="0"/>
              </a:spcAft>
              <a:buSzPts val="1656"/>
              <a:buChar char="◼"/>
              <a:defRPr sz="1800">
                <a:solidFill>
                  <a:schemeClr val="dk2"/>
                </a:solidFill>
              </a:defRPr>
            </a:lvl2pPr>
            <a:lvl3pPr indent="-322072" lvl="2" marL="1371600" algn="l">
              <a:spcBef>
                <a:spcPts val="600"/>
              </a:spcBef>
              <a:spcAft>
                <a:spcPts val="0"/>
              </a:spcAft>
              <a:buSzPts val="1472"/>
              <a:buChar char="◼"/>
              <a:defRPr sz="1600">
                <a:solidFill>
                  <a:schemeClr val="dk2"/>
                </a:solidFill>
              </a:defRPr>
            </a:lvl3pPr>
            <a:lvl4pPr indent="-310388" lvl="3" marL="1828800" algn="l">
              <a:spcBef>
                <a:spcPts val="600"/>
              </a:spcBef>
              <a:spcAft>
                <a:spcPts val="0"/>
              </a:spcAft>
              <a:buSzPts val="1288"/>
              <a:buChar char="◼"/>
              <a:defRPr sz="1400">
                <a:solidFill>
                  <a:schemeClr val="dk2"/>
                </a:solidFill>
              </a:defRPr>
            </a:lvl4pPr>
            <a:lvl5pPr indent="-310388" lvl="4" marL="2286000" algn="l">
              <a:spcBef>
                <a:spcPts val="600"/>
              </a:spcBef>
              <a:spcAft>
                <a:spcPts val="0"/>
              </a:spcAft>
              <a:buSzPts val="1288"/>
              <a:buChar char="◼"/>
              <a:defRPr sz="1400">
                <a:solidFill>
                  <a:schemeClr val="dk2"/>
                </a:solidFill>
              </a:defRPr>
            </a:lvl5pPr>
            <a:lvl6pPr indent="-310388" lvl="5" marL="2743200" algn="l">
              <a:spcBef>
                <a:spcPts val="600"/>
              </a:spcBef>
              <a:spcAft>
                <a:spcPts val="0"/>
              </a:spcAft>
              <a:buSzPts val="1288"/>
              <a:buChar char="◼"/>
              <a:defRPr sz="1400">
                <a:solidFill>
                  <a:schemeClr val="dk2"/>
                </a:solidFill>
              </a:defRPr>
            </a:lvl6pPr>
            <a:lvl7pPr indent="-310388" lvl="6" marL="3200400" algn="l">
              <a:spcBef>
                <a:spcPts val="600"/>
              </a:spcBef>
              <a:spcAft>
                <a:spcPts val="0"/>
              </a:spcAft>
              <a:buSzPts val="1288"/>
              <a:buChar char="◼"/>
              <a:defRPr sz="1400">
                <a:solidFill>
                  <a:schemeClr val="dk2"/>
                </a:solidFill>
              </a:defRPr>
            </a:lvl7pPr>
            <a:lvl8pPr indent="-310388" lvl="7" marL="3657600" algn="l">
              <a:spcBef>
                <a:spcPts val="600"/>
              </a:spcBef>
              <a:spcAft>
                <a:spcPts val="0"/>
              </a:spcAft>
              <a:buSzPts val="1288"/>
              <a:buChar char="◼"/>
              <a:defRPr sz="1400">
                <a:solidFill>
                  <a:schemeClr val="dk2"/>
                </a:solidFill>
              </a:defRPr>
            </a:lvl8pPr>
            <a:lvl9pPr indent="-310388" lvl="8" marL="4114800" algn="l">
              <a:spcBef>
                <a:spcPts val="600"/>
              </a:spcBef>
              <a:spcAft>
                <a:spcPts val="600"/>
              </a:spcAft>
              <a:buSzPts val="1288"/>
              <a:buChar char="◼"/>
              <a:defRPr sz="1400">
                <a:solidFill>
                  <a:schemeClr val="dk2"/>
                </a:solidFill>
              </a:defRPr>
            </a:lvl9pPr>
          </a:lstStyle>
          <a:p/>
        </p:txBody>
      </p:sp>
      <p:sp>
        <p:nvSpPr>
          <p:cNvPr id="57" name="Google Shape;57;p41"/>
          <p:cNvSpPr txBox="1"/>
          <p:nvPr>
            <p:ph idx="11" type="ftr"/>
          </p:nvPr>
        </p:nvSpPr>
        <p:spPr>
          <a:xfrm>
            <a:off x="581192" y="6423914"/>
            <a:ext cx="691721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 name="Google Shape;58;p41"/>
          <p:cNvSpPr txBox="1"/>
          <p:nvPr>
            <p:ph idx="10" type="dt"/>
          </p:nvPr>
        </p:nvSpPr>
        <p:spPr>
          <a:xfrm>
            <a:off x="7605951" y="6423914"/>
            <a:ext cx="284479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41"/>
          <p:cNvSpPr txBox="1"/>
          <p:nvPr>
            <p:ph idx="12" type="sldNum"/>
          </p:nvPr>
        </p:nvSpPr>
        <p:spPr>
          <a:xfrm>
            <a:off x="10682289" y="6423914"/>
            <a:ext cx="105251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0" name="Shape 60"/>
        <p:cNvGrpSpPr/>
        <p:nvPr/>
      </p:nvGrpSpPr>
      <p:grpSpPr>
        <a:xfrm>
          <a:off x="0" y="0"/>
          <a:ext cx="0" cy="0"/>
          <a:chOff x="0" y="0"/>
          <a:chExt cx="0" cy="0"/>
        </a:xfrm>
      </p:grpSpPr>
      <p:sp>
        <p:nvSpPr>
          <p:cNvPr id="61" name="Google Shape;61;p37"/>
          <p:cNvSpPr/>
          <p:nvPr/>
        </p:nvSpPr>
        <p:spPr>
          <a:xfrm>
            <a:off x="446534" y="3085764"/>
            <a:ext cx="11298932" cy="3338149"/>
          </a:xfrm>
          <a:prstGeom prst="rect">
            <a:avLst/>
          </a:prstGeom>
          <a:solidFill>
            <a:srgbClr val="4653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37"/>
          <p:cNvSpPr txBox="1"/>
          <p:nvPr>
            <p:ph type="ctrTitle"/>
          </p:nvPr>
        </p:nvSpPr>
        <p:spPr>
          <a:xfrm>
            <a:off x="581191" y="1020431"/>
            <a:ext cx="10993549" cy="1475013"/>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rgbClr val="3F3F3F"/>
              </a:buClr>
              <a:buSzPts val="3600"/>
              <a:buFont typeface="Gill Sans"/>
              <a:buNone/>
              <a:defRPr sz="3600">
                <a:solidFill>
                  <a:srgbClr val="3F3F3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37"/>
          <p:cNvSpPr txBox="1"/>
          <p:nvPr>
            <p:ph idx="1" type="subTitle"/>
          </p:nvPr>
        </p:nvSpPr>
        <p:spPr>
          <a:xfrm>
            <a:off x="581194" y="2495445"/>
            <a:ext cx="10993546" cy="590321"/>
          </a:xfrm>
          <a:prstGeom prst="rect">
            <a:avLst/>
          </a:prstGeom>
          <a:noFill/>
          <a:ln>
            <a:noFill/>
          </a:ln>
        </p:spPr>
        <p:txBody>
          <a:bodyPr anchorCtr="0" anchor="t" bIns="45700" lIns="91425" spcFirstLastPara="1" rIns="91425" wrap="square" tIns="45700">
            <a:normAutofit/>
          </a:bodyPr>
          <a:lstStyle>
            <a:lvl1pPr lvl="0" algn="l">
              <a:spcBef>
                <a:spcPts val="320"/>
              </a:spcBef>
              <a:spcAft>
                <a:spcPts val="0"/>
              </a:spcAft>
              <a:buSzPts val="1472"/>
              <a:buNone/>
              <a:defRPr sz="1600" cap="none">
                <a:solidFill>
                  <a:schemeClr val="accent1"/>
                </a:solidFill>
              </a:defRPr>
            </a:lvl1pPr>
            <a:lvl2pPr lvl="1" algn="ctr">
              <a:spcBef>
                <a:spcPts val="600"/>
              </a:spcBef>
              <a:spcAft>
                <a:spcPts val="0"/>
              </a:spcAft>
              <a:buSzPts val="1472"/>
              <a:buNone/>
              <a:defRPr>
                <a:solidFill>
                  <a:srgbClr val="888888"/>
                </a:solidFill>
              </a:defRPr>
            </a:lvl2pPr>
            <a:lvl3pPr lvl="2" algn="ctr">
              <a:spcBef>
                <a:spcPts val="600"/>
              </a:spcBef>
              <a:spcAft>
                <a:spcPts val="0"/>
              </a:spcAft>
              <a:buSzPts val="1288"/>
              <a:buNone/>
              <a:defRPr>
                <a:solidFill>
                  <a:srgbClr val="888888"/>
                </a:solidFill>
              </a:defRPr>
            </a:lvl3pPr>
            <a:lvl4pPr lvl="3" algn="ctr">
              <a:spcBef>
                <a:spcPts val="600"/>
              </a:spcBef>
              <a:spcAft>
                <a:spcPts val="0"/>
              </a:spcAft>
              <a:buSzPts val="1104"/>
              <a:buNone/>
              <a:defRPr>
                <a:solidFill>
                  <a:srgbClr val="888888"/>
                </a:solidFill>
              </a:defRPr>
            </a:lvl4pPr>
            <a:lvl5pPr lvl="4" algn="ctr">
              <a:spcBef>
                <a:spcPts val="600"/>
              </a:spcBef>
              <a:spcAft>
                <a:spcPts val="0"/>
              </a:spcAft>
              <a:buSzPts val="1104"/>
              <a:buNone/>
              <a:defRPr>
                <a:solidFill>
                  <a:srgbClr val="888888"/>
                </a:solidFill>
              </a:defRPr>
            </a:lvl5pPr>
            <a:lvl6pPr lvl="5" algn="ctr">
              <a:spcBef>
                <a:spcPts val="600"/>
              </a:spcBef>
              <a:spcAft>
                <a:spcPts val="0"/>
              </a:spcAft>
              <a:buSzPts val="1104"/>
              <a:buNone/>
              <a:defRPr>
                <a:solidFill>
                  <a:srgbClr val="888888"/>
                </a:solidFill>
              </a:defRPr>
            </a:lvl6pPr>
            <a:lvl7pPr lvl="6" algn="ctr">
              <a:spcBef>
                <a:spcPts val="600"/>
              </a:spcBef>
              <a:spcAft>
                <a:spcPts val="0"/>
              </a:spcAft>
              <a:buSzPts val="1104"/>
              <a:buNone/>
              <a:defRPr>
                <a:solidFill>
                  <a:srgbClr val="888888"/>
                </a:solidFill>
              </a:defRPr>
            </a:lvl7pPr>
            <a:lvl8pPr lvl="7" algn="ctr">
              <a:spcBef>
                <a:spcPts val="600"/>
              </a:spcBef>
              <a:spcAft>
                <a:spcPts val="0"/>
              </a:spcAft>
              <a:buSzPts val="1104"/>
              <a:buNone/>
              <a:defRPr>
                <a:solidFill>
                  <a:srgbClr val="888888"/>
                </a:solidFill>
              </a:defRPr>
            </a:lvl8pPr>
            <a:lvl9pPr lvl="8" algn="ctr">
              <a:spcBef>
                <a:spcPts val="600"/>
              </a:spcBef>
              <a:spcAft>
                <a:spcPts val="600"/>
              </a:spcAft>
              <a:buSzPts val="1104"/>
              <a:buNone/>
              <a:defRPr>
                <a:solidFill>
                  <a:srgbClr val="888888"/>
                </a:solidFill>
              </a:defRPr>
            </a:lvl9pPr>
          </a:lstStyle>
          <a:p/>
        </p:txBody>
      </p:sp>
      <p:sp>
        <p:nvSpPr>
          <p:cNvPr id="64" name="Google Shape;64;p37"/>
          <p:cNvSpPr txBox="1"/>
          <p:nvPr>
            <p:ph idx="10" type="dt"/>
          </p:nvPr>
        </p:nvSpPr>
        <p:spPr>
          <a:xfrm>
            <a:off x="7605951" y="6423914"/>
            <a:ext cx="284479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 name="Google Shape;65;p37"/>
          <p:cNvSpPr txBox="1"/>
          <p:nvPr>
            <p:ph idx="11" type="ftr"/>
          </p:nvPr>
        </p:nvSpPr>
        <p:spPr>
          <a:xfrm>
            <a:off x="581192" y="6423914"/>
            <a:ext cx="691721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37"/>
          <p:cNvSpPr txBox="1"/>
          <p:nvPr>
            <p:ph idx="12" type="sldNum"/>
          </p:nvPr>
        </p:nvSpPr>
        <p:spPr>
          <a:xfrm>
            <a:off x="10558300" y="6423914"/>
            <a:ext cx="105251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7" name="Shape 67"/>
        <p:cNvGrpSpPr/>
        <p:nvPr/>
      </p:nvGrpSpPr>
      <p:grpSpPr>
        <a:xfrm>
          <a:off x="0" y="0"/>
          <a:ext cx="0" cy="0"/>
          <a:chOff x="0" y="0"/>
          <a:chExt cx="0" cy="0"/>
        </a:xfrm>
      </p:grpSpPr>
      <p:sp>
        <p:nvSpPr>
          <p:cNvPr id="68" name="Google Shape;68;p42"/>
          <p:cNvSpPr/>
          <p:nvPr/>
        </p:nvSpPr>
        <p:spPr>
          <a:xfrm>
            <a:off x="447817" y="5141974"/>
            <a:ext cx="11290860" cy="1258827"/>
          </a:xfrm>
          <a:prstGeom prst="rect">
            <a:avLst/>
          </a:prstGeom>
          <a:solidFill>
            <a:srgbClr val="4653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42"/>
          <p:cNvSpPr txBox="1"/>
          <p:nvPr>
            <p:ph type="title"/>
          </p:nvPr>
        </p:nvSpPr>
        <p:spPr>
          <a:xfrm>
            <a:off x="581193" y="2393950"/>
            <a:ext cx="11029615" cy="2147467"/>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rgbClr val="3F3F3F"/>
              </a:buClr>
              <a:buSzPts val="3600"/>
              <a:buFont typeface="Gill Sans"/>
              <a:buNone/>
              <a:defRPr b="0" sz="3600" cap="none">
                <a:solidFill>
                  <a:srgbClr val="3F3F3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42"/>
          <p:cNvSpPr txBox="1"/>
          <p:nvPr>
            <p:ph idx="1" type="body"/>
          </p:nvPr>
        </p:nvSpPr>
        <p:spPr>
          <a:xfrm>
            <a:off x="581192" y="4541417"/>
            <a:ext cx="11029615" cy="600556"/>
          </a:xfrm>
          <a:prstGeom prst="rect">
            <a:avLst/>
          </a:prstGeom>
          <a:noFill/>
          <a:ln>
            <a:noFill/>
          </a:ln>
        </p:spPr>
        <p:txBody>
          <a:bodyPr anchorCtr="0" anchor="t" bIns="45700" lIns="91425" spcFirstLastPara="1" rIns="91425" wrap="square" tIns="45700">
            <a:normAutofit/>
          </a:bodyPr>
          <a:lstStyle>
            <a:lvl1pPr indent="-228600" lvl="0" marL="457200" algn="l">
              <a:spcBef>
                <a:spcPts val="360"/>
              </a:spcBef>
              <a:spcAft>
                <a:spcPts val="0"/>
              </a:spcAft>
              <a:buSzPts val="1656"/>
              <a:buNone/>
              <a:defRPr sz="1800" cap="none">
                <a:solidFill>
                  <a:schemeClr val="accent1"/>
                </a:solidFill>
              </a:defRPr>
            </a:lvl1pPr>
            <a:lvl2pPr indent="-228600" lvl="1" marL="914400" algn="l">
              <a:spcBef>
                <a:spcPts val="600"/>
              </a:spcBef>
              <a:spcAft>
                <a:spcPts val="0"/>
              </a:spcAft>
              <a:buSzPts val="1656"/>
              <a:buNone/>
              <a:defRPr sz="1800">
                <a:solidFill>
                  <a:srgbClr val="888888"/>
                </a:solidFill>
              </a:defRPr>
            </a:lvl2pPr>
            <a:lvl3pPr indent="-228600" lvl="2" marL="1371600" algn="l">
              <a:spcBef>
                <a:spcPts val="600"/>
              </a:spcBef>
              <a:spcAft>
                <a:spcPts val="0"/>
              </a:spcAft>
              <a:buSzPts val="1472"/>
              <a:buNone/>
              <a:defRPr sz="1600">
                <a:solidFill>
                  <a:srgbClr val="888888"/>
                </a:solidFill>
              </a:defRPr>
            </a:lvl3pPr>
            <a:lvl4pPr indent="-228600" lvl="3" marL="1828800" algn="l">
              <a:spcBef>
                <a:spcPts val="600"/>
              </a:spcBef>
              <a:spcAft>
                <a:spcPts val="0"/>
              </a:spcAft>
              <a:buSzPts val="1288"/>
              <a:buNone/>
              <a:defRPr sz="1400">
                <a:solidFill>
                  <a:srgbClr val="888888"/>
                </a:solidFill>
              </a:defRPr>
            </a:lvl4pPr>
            <a:lvl5pPr indent="-228600" lvl="4" marL="2286000" algn="l">
              <a:spcBef>
                <a:spcPts val="600"/>
              </a:spcBef>
              <a:spcAft>
                <a:spcPts val="0"/>
              </a:spcAft>
              <a:buSzPts val="1288"/>
              <a:buNone/>
              <a:defRPr sz="1400">
                <a:solidFill>
                  <a:srgbClr val="888888"/>
                </a:solidFill>
              </a:defRPr>
            </a:lvl5pPr>
            <a:lvl6pPr indent="-228600" lvl="5" marL="2743200" algn="l">
              <a:spcBef>
                <a:spcPts val="600"/>
              </a:spcBef>
              <a:spcAft>
                <a:spcPts val="0"/>
              </a:spcAft>
              <a:buSzPts val="1288"/>
              <a:buNone/>
              <a:defRPr sz="1400">
                <a:solidFill>
                  <a:srgbClr val="888888"/>
                </a:solidFill>
              </a:defRPr>
            </a:lvl6pPr>
            <a:lvl7pPr indent="-228600" lvl="6" marL="3200400" algn="l">
              <a:spcBef>
                <a:spcPts val="600"/>
              </a:spcBef>
              <a:spcAft>
                <a:spcPts val="0"/>
              </a:spcAft>
              <a:buSzPts val="1288"/>
              <a:buNone/>
              <a:defRPr sz="1400">
                <a:solidFill>
                  <a:srgbClr val="888888"/>
                </a:solidFill>
              </a:defRPr>
            </a:lvl7pPr>
            <a:lvl8pPr indent="-228600" lvl="7" marL="3657600" algn="l">
              <a:spcBef>
                <a:spcPts val="600"/>
              </a:spcBef>
              <a:spcAft>
                <a:spcPts val="0"/>
              </a:spcAft>
              <a:buSzPts val="1288"/>
              <a:buNone/>
              <a:defRPr sz="1400">
                <a:solidFill>
                  <a:srgbClr val="888888"/>
                </a:solidFill>
              </a:defRPr>
            </a:lvl8pPr>
            <a:lvl9pPr indent="-228600" lvl="8" marL="4114800" algn="l">
              <a:spcBef>
                <a:spcPts val="600"/>
              </a:spcBef>
              <a:spcAft>
                <a:spcPts val="600"/>
              </a:spcAft>
              <a:buSzPts val="1288"/>
              <a:buNone/>
              <a:defRPr sz="1400">
                <a:solidFill>
                  <a:srgbClr val="888888"/>
                </a:solidFill>
              </a:defRPr>
            </a:lvl9pPr>
          </a:lstStyle>
          <a:p/>
        </p:txBody>
      </p:sp>
      <p:sp>
        <p:nvSpPr>
          <p:cNvPr id="71" name="Google Shape;71;p42"/>
          <p:cNvSpPr txBox="1"/>
          <p:nvPr>
            <p:ph idx="10" type="dt"/>
          </p:nvPr>
        </p:nvSpPr>
        <p:spPr>
          <a:xfrm>
            <a:off x="7605951" y="6423914"/>
            <a:ext cx="284479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42"/>
          <p:cNvSpPr txBox="1"/>
          <p:nvPr>
            <p:ph idx="11" type="ftr"/>
          </p:nvPr>
        </p:nvSpPr>
        <p:spPr>
          <a:xfrm>
            <a:off x="581192" y="6423914"/>
            <a:ext cx="691721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42"/>
          <p:cNvSpPr txBox="1"/>
          <p:nvPr>
            <p:ph idx="12" type="sldNum"/>
          </p:nvPr>
        </p:nvSpPr>
        <p:spPr>
          <a:xfrm>
            <a:off x="10558300" y="6423914"/>
            <a:ext cx="105251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4" name="Shape 74"/>
        <p:cNvGrpSpPr/>
        <p:nvPr/>
      </p:nvGrpSpPr>
      <p:grpSpPr>
        <a:xfrm>
          <a:off x="0" y="0"/>
          <a:ext cx="0" cy="0"/>
          <a:chOff x="0" y="0"/>
          <a:chExt cx="0" cy="0"/>
        </a:xfrm>
      </p:grpSpPr>
      <p:sp>
        <p:nvSpPr>
          <p:cNvPr id="75" name="Google Shape;75;p43"/>
          <p:cNvSpPr txBox="1"/>
          <p:nvPr>
            <p:ph type="title"/>
          </p:nvPr>
        </p:nvSpPr>
        <p:spPr>
          <a:xfrm>
            <a:off x="581193" y="729658"/>
            <a:ext cx="11029616" cy="988332"/>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rgbClr val="3F3F3F"/>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43"/>
          <p:cNvSpPr txBox="1"/>
          <p:nvPr>
            <p:ph idx="1" type="body"/>
          </p:nvPr>
        </p:nvSpPr>
        <p:spPr>
          <a:xfrm>
            <a:off x="581193" y="2228003"/>
            <a:ext cx="5194767" cy="3633047"/>
          </a:xfrm>
          <a:prstGeom prst="rect">
            <a:avLst/>
          </a:prstGeom>
          <a:noFill/>
          <a:ln>
            <a:noFill/>
          </a:ln>
        </p:spPr>
        <p:txBody>
          <a:bodyPr anchorCtr="0" anchor="ctr" bIns="45700" lIns="91425" spcFirstLastPara="1" rIns="91425" wrap="square" tIns="45700">
            <a:normAutofit/>
          </a:bodyPr>
          <a:lstStyle>
            <a:lvl1pPr indent="-333756" lvl="0" marL="457200" algn="l">
              <a:spcBef>
                <a:spcPts val="360"/>
              </a:spcBef>
              <a:spcAft>
                <a:spcPts val="0"/>
              </a:spcAft>
              <a:buSzPts val="1656"/>
              <a:buChar char="◼"/>
              <a:defRPr/>
            </a:lvl1pPr>
            <a:lvl2pPr indent="-333756" lvl="1" marL="914400" algn="l">
              <a:spcBef>
                <a:spcPts val="600"/>
              </a:spcBef>
              <a:spcAft>
                <a:spcPts val="0"/>
              </a:spcAft>
              <a:buSzPts val="1656"/>
              <a:buChar char="◼"/>
              <a:defRPr/>
            </a:lvl2pPr>
            <a:lvl3pPr indent="-333756" lvl="2" marL="1371600" algn="l">
              <a:spcBef>
                <a:spcPts val="600"/>
              </a:spcBef>
              <a:spcAft>
                <a:spcPts val="0"/>
              </a:spcAft>
              <a:buSzPts val="1656"/>
              <a:buChar char="◼"/>
              <a:defRPr/>
            </a:lvl3pPr>
            <a:lvl4pPr indent="-333756" lvl="3" marL="1828800" algn="l">
              <a:spcBef>
                <a:spcPts val="600"/>
              </a:spcBef>
              <a:spcAft>
                <a:spcPts val="0"/>
              </a:spcAft>
              <a:buSzPts val="1656"/>
              <a:buChar char="◼"/>
              <a:defRPr/>
            </a:lvl4pPr>
            <a:lvl5pPr indent="-333756" lvl="4" marL="2286000" algn="l">
              <a:spcBef>
                <a:spcPts val="600"/>
              </a:spcBef>
              <a:spcAft>
                <a:spcPts val="0"/>
              </a:spcAft>
              <a:buSzPts val="1656"/>
              <a:buChar char="◼"/>
              <a:defRPr/>
            </a:lvl5pPr>
            <a:lvl6pPr indent="-333756" lvl="5" marL="2743200" algn="l">
              <a:spcBef>
                <a:spcPts val="600"/>
              </a:spcBef>
              <a:spcAft>
                <a:spcPts val="0"/>
              </a:spcAft>
              <a:buSzPts val="1656"/>
              <a:buChar char="◼"/>
              <a:defRPr/>
            </a:lvl6pPr>
            <a:lvl7pPr indent="-333756" lvl="6" marL="3200400" algn="l">
              <a:spcBef>
                <a:spcPts val="600"/>
              </a:spcBef>
              <a:spcAft>
                <a:spcPts val="0"/>
              </a:spcAft>
              <a:buSzPts val="1656"/>
              <a:buChar char="◼"/>
              <a:defRPr/>
            </a:lvl7pPr>
            <a:lvl8pPr indent="-333756" lvl="7" marL="3657600" algn="l">
              <a:spcBef>
                <a:spcPts val="600"/>
              </a:spcBef>
              <a:spcAft>
                <a:spcPts val="0"/>
              </a:spcAft>
              <a:buSzPts val="1656"/>
              <a:buChar char="◼"/>
              <a:defRPr/>
            </a:lvl8pPr>
            <a:lvl9pPr indent="-333756" lvl="8" marL="4114800" algn="l">
              <a:spcBef>
                <a:spcPts val="600"/>
              </a:spcBef>
              <a:spcAft>
                <a:spcPts val="600"/>
              </a:spcAft>
              <a:buSzPts val="1656"/>
              <a:buChar char="◼"/>
              <a:defRPr/>
            </a:lvl9pPr>
          </a:lstStyle>
          <a:p/>
        </p:txBody>
      </p:sp>
      <p:sp>
        <p:nvSpPr>
          <p:cNvPr id="77" name="Google Shape;77;p43"/>
          <p:cNvSpPr txBox="1"/>
          <p:nvPr>
            <p:ph idx="2" type="body"/>
          </p:nvPr>
        </p:nvSpPr>
        <p:spPr>
          <a:xfrm>
            <a:off x="6416039" y="2228003"/>
            <a:ext cx="5194769" cy="3633047"/>
          </a:xfrm>
          <a:prstGeom prst="rect">
            <a:avLst/>
          </a:prstGeom>
          <a:noFill/>
          <a:ln>
            <a:noFill/>
          </a:ln>
        </p:spPr>
        <p:txBody>
          <a:bodyPr anchorCtr="0" anchor="ctr" bIns="45700" lIns="91425" spcFirstLastPara="1" rIns="91425" wrap="square" tIns="45700">
            <a:normAutofit/>
          </a:bodyPr>
          <a:lstStyle>
            <a:lvl1pPr indent="-333756" lvl="0" marL="457200" algn="l">
              <a:spcBef>
                <a:spcPts val="360"/>
              </a:spcBef>
              <a:spcAft>
                <a:spcPts val="0"/>
              </a:spcAft>
              <a:buSzPts val="1656"/>
              <a:buChar char="◼"/>
              <a:defRPr/>
            </a:lvl1pPr>
            <a:lvl2pPr indent="-333756" lvl="1" marL="914400" algn="l">
              <a:spcBef>
                <a:spcPts val="600"/>
              </a:spcBef>
              <a:spcAft>
                <a:spcPts val="0"/>
              </a:spcAft>
              <a:buSzPts val="1656"/>
              <a:buChar char="◼"/>
              <a:defRPr/>
            </a:lvl2pPr>
            <a:lvl3pPr indent="-333756" lvl="2" marL="1371600" algn="l">
              <a:spcBef>
                <a:spcPts val="600"/>
              </a:spcBef>
              <a:spcAft>
                <a:spcPts val="0"/>
              </a:spcAft>
              <a:buSzPts val="1656"/>
              <a:buChar char="◼"/>
              <a:defRPr/>
            </a:lvl3pPr>
            <a:lvl4pPr indent="-333756" lvl="3" marL="1828800" algn="l">
              <a:spcBef>
                <a:spcPts val="600"/>
              </a:spcBef>
              <a:spcAft>
                <a:spcPts val="0"/>
              </a:spcAft>
              <a:buSzPts val="1656"/>
              <a:buChar char="◼"/>
              <a:defRPr/>
            </a:lvl4pPr>
            <a:lvl5pPr indent="-333756" lvl="4" marL="2286000" algn="l">
              <a:spcBef>
                <a:spcPts val="600"/>
              </a:spcBef>
              <a:spcAft>
                <a:spcPts val="0"/>
              </a:spcAft>
              <a:buSzPts val="1656"/>
              <a:buChar char="◼"/>
              <a:defRPr/>
            </a:lvl5pPr>
            <a:lvl6pPr indent="-333756" lvl="5" marL="2743200" algn="l">
              <a:spcBef>
                <a:spcPts val="600"/>
              </a:spcBef>
              <a:spcAft>
                <a:spcPts val="0"/>
              </a:spcAft>
              <a:buSzPts val="1656"/>
              <a:buChar char="◼"/>
              <a:defRPr/>
            </a:lvl6pPr>
            <a:lvl7pPr indent="-333756" lvl="6" marL="3200400" algn="l">
              <a:spcBef>
                <a:spcPts val="600"/>
              </a:spcBef>
              <a:spcAft>
                <a:spcPts val="0"/>
              </a:spcAft>
              <a:buSzPts val="1656"/>
              <a:buChar char="◼"/>
              <a:defRPr/>
            </a:lvl7pPr>
            <a:lvl8pPr indent="-333756" lvl="7" marL="3657600" algn="l">
              <a:spcBef>
                <a:spcPts val="600"/>
              </a:spcBef>
              <a:spcAft>
                <a:spcPts val="0"/>
              </a:spcAft>
              <a:buSzPts val="1656"/>
              <a:buChar char="◼"/>
              <a:defRPr/>
            </a:lvl8pPr>
            <a:lvl9pPr indent="-333756" lvl="8" marL="4114800" algn="l">
              <a:spcBef>
                <a:spcPts val="600"/>
              </a:spcBef>
              <a:spcAft>
                <a:spcPts val="600"/>
              </a:spcAft>
              <a:buSzPts val="1656"/>
              <a:buChar char="◼"/>
              <a:defRPr/>
            </a:lvl9pPr>
          </a:lstStyle>
          <a:p/>
        </p:txBody>
      </p:sp>
      <p:sp>
        <p:nvSpPr>
          <p:cNvPr id="78" name="Google Shape;78;p43"/>
          <p:cNvSpPr txBox="1"/>
          <p:nvPr>
            <p:ph idx="10" type="dt"/>
          </p:nvPr>
        </p:nvSpPr>
        <p:spPr>
          <a:xfrm>
            <a:off x="7605951" y="6423914"/>
            <a:ext cx="284479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43"/>
          <p:cNvSpPr txBox="1"/>
          <p:nvPr>
            <p:ph idx="11" type="ftr"/>
          </p:nvPr>
        </p:nvSpPr>
        <p:spPr>
          <a:xfrm>
            <a:off x="581192" y="6423914"/>
            <a:ext cx="691721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 name="Google Shape;80;p43"/>
          <p:cNvSpPr txBox="1"/>
          <p:nvPr>
            <p:ph idx="12" type="sldNum"/>
          </p:nvPr>
        </p:nvSpPr>
        <p:spPr>
          <a:xfrm>
            <a:off x="10558300" y="6423914"/>
            <a:ext cx="105251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p:cSld name="Comparison">
    <p:spTree>
      <p:nvGrpSpPr>
        <p:cNvPr id="81" name="Shape 81"/>
        <p:cNvGrpSpPr/>
        <p:nvPr/>
      </p:nvGrpSpPr>
      <p:grpSpPr>
        <a:xfrm>
          <a:off x="0" y="0"/>
          <a:ext cx="0" cy="0"/>
          <a:chOff x="0" y="0"/>
          <a:chExt cx="0" cy="0"/>
        </a:xfrm>
      </p:grpSpPr>
      <p:sp>
        <p:nvSpPr>
          <p:cNvPr id="82" name="Google Shape;82;p44"/>
          <p:cNvSpPr txBox="1"/>
          <p:nvPr>
            <p:ph type="title"/>
          </p:nvPr>
        </p:nvSpPr>
        <p:spPr>
          <a:xfrm>
            <a:off x="581193" y="729658"/>
            <a:ext cx="11029616" cy="988332"/>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rgbClr val="3F3F3F"/>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44"/>
          <p:cNvSpPr txBox="1"/>
          <p:nvPr>
            <p:ph idx="1" type="body"/>
          </p:nvPr>
        </p:nvSpPr>
        <p:spPr>
          <a:xfrm>
            <a:off x="581191" y="2250891"/>
            <a:ext cx="5194769" cy="557784"/>
          </a:xfrm>
          <a:prstGeom prst="rect">
            <a:avLst/>
          </a:prstGeom>
          <a:noFill/>
          <a:ln>
            <a:noFill/>
          </a:ln>
        </p:spPr>
        <p:txBody>
          <a:bodyPr anchorCtr="0" anchor="ctr" bIns="45700" lIns="91425" spcFirstLastPara="1" rIns="91425" wrap="square" tIns="45700">
            <a:noAutofit/>
          </a:bodyPr>
          <a:lstStyle>
            <a:lvl1pPr indent="-228600" lvl="0" marL="457200" algn="l">
              <a:spcBef>
                <a:spcPts val="400"/>
              </a:spcBef>
              <a:spcAft>
                <a:spcPts val="0"/>
              </a:spcAft>
              <a:buSzPts val="1840"/>
              <a:buNone/>
              <a:defRPr b="0" sz="2000">
                <a:solidFill>
                  <a:srgbClr val="3F3F3F"/>
                </a:solidFill>
              </a:defRPr>
            </a:lvl1pPr>
            <a:lvl2pPr indent="-228600" lvl="1" marL="914400" algn="l">
              <a:spcBef>
                <a:spcPts val="600"/>
              </a:spcBef>
              <a:spcAft>
                <a:spcPts val="0"/>
              </a:spcAft>
              <a:buSzPts val="1840"/>
              <a:buNone/>
              <a:defRPr b="1" sz="2000"/>
            </a:lvl2pPr>
            <a:lvl3pPr indent="-228600" lvl="2" marL="1371600" algn="l">
              <a:spcBef>
                <a:spcPts val="600"/>
              </a:spcBef>
              <a:spcAft>
                <a:spcPts val="0"/>
              </a:spcAft>
              <a:buSzPts val="1656"/>
              <a:buNone/>
              <a:defRPr b="1" sz="1800"/>
            </a:lvl3pPr>
            <a:lvl4pPr indent="-228600" lvl="3" marL="1828800" algn="l">
              <a:spcBef>
                <a:spcPts val="600"/>
              </a:spcBef>
              <a:spcAft>
                <a:spcPts val="0"/>
              </a:spcAft>
              <a:buSzPts val="1472"/>
              <a:buNone/>
              <a:defRPr b="1" sz="1600"/>
            </a:lvl4pPr>
            <a:lvl5pPr indent="-228600" lvl="4" marL="2286000" algn="l">
              <a:spcBef>
                <a:spcPts val="600"/>
              </a:spcBef>
              <a:spcAft>
                <a:spcPts val="0"/>
              </a:spcAft>
              <a:buSzPts val="1472"/>
              <a:buNone/>
              <a:defRPr b="1" sz="1600"/>
            </a:lvl5pPr>
            <a:lvl6pPr indent="-228600" lvl="5" marL="2743200" algn="l">
              <a:spcBef>
                <a:spcPts val="600"/>
              </a:spcBef>
              <a:spcAft>
                <a:spcPts val="0"/>
              </a:spcAft>
              <a:buSzPts val="1472"/>
              <a:buNone/>
              <a:defRPr b="1" sz="1600"/>
            </a:lvl6pPr>
            <a:lvl7pPr indent="-228600" lvl="6" marL="3200400" algn="l">
              <a:spcBef>
                <a:spcPts val="600"/>
              </a:spcBef>
              <a:spcAft>
                <a:spcPts val="0"/>
              </a:spcAft>
              <a:buSzPts val="1472"/>
              <a:buNone/>
              <a:defRPr b="1" sz="1600"/>
            </a:lvl7pPr>
            <a:lvl8pPr indent="-228600" lvl="7" marL="3657600" algn="l">
              <a:spcBef>
                <a:spcPts val="600"/>
              </a:spcBef>
              <a:spcAft>
                <a:spcPts val="0"/>
              </a:spcAft>
              <a:buSzPts val="1472"/>
              <a:buNone/>
              <a:defRPr b="1" sz="1600"/>
            </a:lvl8pPr>
            <a:lvl9pPr indent="-228600" lvl="8" marL="4114800" algn="l">
              <a:spcBef>
                <a:spcPts val="600"/>
              </a:spcBef>
              <a:spcAft>
                <a:spcPts val="600"/>
              </a:spcAft>
              <a:buSzPts val="1472"/>
              <a:buNone/>
              <a:defRPr b="1" sz="1600"/>
            </a:lvl9pPr>
          </a:lstStyle>
          <a:p/>
        </p:txBody>
      </p:sp>
      <p:sp>
        <p:nvSpPr>
          <p:cNvPr id="84" name="Google Shape;84;p44"/>
          <p:cNvSpPr txBox="1"/>
          <p:nvPr>
            <p:ph idx="2" type="body"/>
          </p:nvPr>
        </p:nvSpPr>
        <p:spPr>
          <a:xfrm>
            <a:off x="581194" y="2926052"/>
            <a:ext cx="5194766" cy="2934999"/>
          </a:xfrm>
          <a:prstGeom prst="rect">
            <a:avLst/>
          </a:prstGeom>
          <a:noFill/>
          <a:ln>
            <a:noFill/>
          </a:ln>
        </p:spPr>
        <p:txBody>
          <a:bodyPr anchorCtr="0" anchor="t" bIns="45700" lIns="91425" spcFirstLastPara="1" rIns="91425" wrap="square" tIns="45700">
            <a:normAutofit/>
          </a:bodyPr>
          <a:lstStyle>
            <a:lvl1pPr indent="-333756" lvl="0" marL="457200" algn="l">
              <a:spcBef>
                <a:spcPts val="360"/>
              </a:spcBef>
              <a:spcAft>
                <a:spcPts val="0"/>
              </a:spcAft>
              <a:buSzPts val="1656"/>
              <a:buChar char="◼"/>
              <a:defRPr/>
            </a:lvl1pPr>
            <a:lvl2pPr indent="-333756" lvl="1" marL="914400" algn="l">
              <a:spcBef>
                <a:spcPts val="600"/>
              </a:spcBef>
              <a:spcAft>
                <a:spcPts val="0"/>
              </a:spcAft>
              <a:buSzPts val="1656"/>
              <a:buChar char="◼"/>
              <a:defRPr/>
            </a:lvl2pPr>
            <a:lvl3pPr indent="-333756" lvl="2" marL="1371600" algn="l">
              <a:spcBef>
                <a:spcPts val="600"/>
              </a:spcBef>
              <a:spcAft>
                <a:spcPts val="0"/>
              </a:spcAft>
              <a:buSzPts val="1656"/>
              <a:buChar char="◼"/>
              <a:defRPr/>
            </a:lvl3pPr>
            <a:lvl4pPr indent="-333756" lvl="3" marL="1828800" algn="l">
              <a:spcBef>
                <a:spcPts val="600"/>
              </a:spcBef>
              <a:spcAft>
                <a:spcPts val="0"/>
              </a:spcAft>
              <a:buSzPts val="1656"/>
              <a:buChar char="◼"/>
              <a:defRPr/>
            </a:lvl4pPr>
            <a:lvl5pPr indent="-333756" lvl="4" marL="2286000" algn="l">
              <a:spcBef>
                <a:spcPts val="600"/>
              </a:spcBef>
              <a:spcAft>
                <a:spcPts val="0"/>
              </a:spcAft>
              <a:buSzPts val="1656"/>
              <a:buChar char="◼"/>
              <a:defRPr/>
            </a:lvl5pPr>
            <a:lvl6pPr indent="-333756" lvl="5" marL="2743200" algn="l">
              <a:spcBef>
                <a:spcPts val="600"/>
              </a:spcBef>
              <a:spcAft>
                <a:spcPts val="0"/>
              </a:spcAft>
              <a:buSzPts val="1656"/>
              <a:buChar char="◼"/>
              <a:defRPr/>
            </a:lvl6pPr>
            <a:lvl7pPr indent="-333756" lvl="6" marL="3200400" algn="l">
              <a:spcBef>
                <a:spcPts val="600"/>
              </a:spcBef>
              <a:spcAft>
                <a:spcPts val="0"/>
              </a:spcAft>
              <a:buSzPts val="1656"/>
              <a:buChar char="◼"/>
              <a:defRPr/>
            </a:lvl7pPr>
            <a:lvl8pPr indent="-333756" lvl="7" marL="3657600" algn="l">
              <a:spcBef>
                <a:spcPts val="600"/>
              </a:spcBef>
              <a:spcAft>
                <a:spcPts val="0"/>
              </a:spcAft>
              <a:buSzPts val="1656"/>
              <a:buChar char="◼"/>
              <a:defRPr/>
            </a:lvl8pPr>
            <a:lvl9pPr indent="-333756" lvl="8" marL="4114800" algn="l">
              <a:spcBef>
                <a:spcPts val="600"/>
              </a:spcBef>
              <a:spcAft>
                <a:spcPts val="600"/>
              </a:spcAft>
              <a:buSzPts val="1656"/>
              <a:buChar char="◼"/>
              <a:defRPr/>
            </a:lvl9pPr>
          </a:lstStyle>
          <a:p/>
        </p:txBody>
      </p:sp>
      <p:sp>
        <p:nvSpPr>
          <p:cNvPr id="85" name="Google Shape;85;p44"/>
          <p:cNvSpPr txBox="1"/>
          <p:nvPr>
            <p:ph idx="3" type="body"/>
          </p:nvPr>
        </p:nvSpPr>
        <p:spPr>
          <a:xfrm>
            <a:off x="6416039" y="2250892"/>
            <a:ext cx="5194770" cy="553373"/>
          </a:xfrm>
          <a:prstGeom prst="rect">
            <a:avLst/>
          </a:prstGeom>
          <a:noFill/>
          <a:ln>
            <a:noFill/>
          </a:ln>
        </p:spPr>
        <p:txBody>
          <a:bodyPr anchorCtr="0" anchor="ctr" bIns="45700" lIns="91425" spcFirstLastPara="1" rIns="91425" wrap="square" tIns="45700">
            <a:noAutofit/>
          </a:bodyPr>
          <a:lstStyle>
            <a:lvl1pPr indent="-228600" lvl="0" marL="457200" marR="0" algn="l">
              <a:lnSpc>
                <a:spcPct val="100000"/>
              </a:lnSpc>
              <a:spcBef>
                <a:spcPts val="400"/>
              </a:spcBef>
              <a:spcAft>
                <a:spcPts val="0"/>
              </a:spcAft>
              <a:buClr>
                <a:schemeClr val="accent1"/>
              </a:buClr>
              <a:buSzPts val="1840"/>
              <a:buFont typeface="Noto Sans Symbols"/>
              <a:buNone/>
              <a:defRPr b="0" sz="2000">
                <a:solidFill>
                  <a:srgbClr val="3F3F3F"/>
                </a:solidFill>
              </a:defRPr>
            </a:lvl1pPr>
            <a:lvl2pPr indent="-228600" lvl="1" marL="914400" algn="l">
              <a:spcBef>
                <a:spcPts val="600"/>
              </a:spcBef>
              <a:spcAft>
                <a:spcPts val="0"/>
              </a:spcAft>
              <a:buSzPts val="1840"/>
              <a:buNone/>
              <a:defRPr b="1" sz="2000"/>
            </a:lvl2pPr>
            <a:lvl3pPr indent="-228600" lvl="2" marL="1371600" algn="l">
              <a:spcBef>
                <a:spcPts val="600"/>
              </a:spcBef>
              <a:spcAft>
                <a:spcPts val="0"/>
              </a:spcAft>
              <a:buSzPts val="1656"/>
              <a:buNone/>
              <a:defRPr b="1" sz="1800"/>
            </a:lvl3pPr>
            <a:lvl4pPr indent="-228600" lvl="3" marL="1828800" algn="l">
              <a:spcBef>
                <a:spcPts val="600"/>
              </a:spcBef>
              <a:spcAft>
                <a:spcPts val="0"/>
              </a:spcAft>
              <a:buSzPts val="1472"/>
              <a:buNone/>
              <a:defRPr b="1" sz="1600"/>
            </a:lvl4pPr>
            <a:lvl5pPr indent="-228600" lvl="4" marL="2286000" algn="l">
              <a:spcBef>
                <a:spcPts val="600"/>
              </a:spcBef>
              <a:spcAft>
                <a:spcPts val="0"/>
              </a:spcAft>
              <a:buSzPts val="1472"/>
              <a:buNone/>
              <a:defRPr b="1" sz="1600"/>
            </a:lvl5pPr>
            <a:lvl6pPr indent="-228600" lvl="5" marL="2743200" algn="l">
              <a:spcBef>
                <a:spcPts val="600"/>
              </a:spcBef>
              <a:spcAft>
                <a:spcPts val="0"/>
              </a:spcAft>
              <a:buSzPts val="1472"/>
              <a:buNone/>
              <a:defRPr b="1" sz="1600"/>
            </a:lvl6pPr>
            <a:lvl7pPr indent="-228600" lvl="6" marL="3200400" algn="l">
              <a:spcBef>
                <a:spcPts val="600"/>
              </a:spcBef>
              <a:spcAft>
                <a:spcPts val="0"/>
              </a:spcAft>
              <a:buSzPts val="1472"/>
              <a:buNone/>
              <a:defRPr b="1" sz="1600"/>
            </a:lvl7pPr>
            <a:lvl8pPr indent="-228600" lvl="7" marL="3657600" algn="l">
              <a:spcBef>
                <a:spcPts val="600"/>
              </a:spcBef>
              <a:spcAft>
                <a:spcPts val="0"/>
              </a:spcAft>
              <a:buSzPts val="1472"/>
              <a:buNone/>
              <a:defRPr b="1" sz="1600"/>
            </a:lvl8pPr>
            <a:lvl9pPr indent="-228600" lvl="8" marL="4114800" algn="l">
              <a:spcBef>
                <a:spcPts val="600"/>
              </a:spcBef>
              <a:spcAft>
                <a:spcPts val="600"/>
              </a:spcAft>
              <a:buSzPts val="1472"/>
              <a:buNone/>
              <a:defRPr b="1" sz="1600"/>
            </a:lvl9pPr>
          </a:lstStyle>
          <a:p/>
        </p:txBody>
      </p:sp>
      <p:sp>
        <p:nvSpPr>
          <p:cNvPr id="86" name="Google Shape;86;p44"/>
          <p:cNvSpPr txBox="1"/>
          <p:nvPr>
            <p:ph idx="4" type="body"/>
          </p:nvPr>
        </p:nvSpPr>
        <p:spPr>
          <a:xfrm>
            <a:off x="6416037" y="2926052"/>
            <a:ext cx="5194771" cy="2934999"/>
          </a:xfrm>
          <a:prstGeom prst="rect">
            <a:avLst/>
          </a:prstGeom>
          <a:noFill/>
          <a:ln>
            <a:noFill/>
          </a:ln>
        </p:spPr>
        <p:txBody>
          <a:bodyPr anchorCtr="0" anchor="t" bIns="45700" lIns="91425" spcFirstLastPara="1" rIns="91425" wrap="square" tIns="45700">
            <a:normAutofit/>
          </a:bodyPr>
          <a:lstStyle>
            <a:lvl1pPr indent="-333756" lvl="0" marL="457200" algn="l">
              <a:spcBef>
                <a:spcPts val="360"/>
              </a:spcBef>
              <a:spcAft>
                <a:spcPts val="0"/>
              </a:spcAft>
              <a:buSzPts val="1656"/>
              <a:buChar char="◼"/>
              <a:defRPr/>
            </a:lvl1pPr>
            <a:lvl2pPr indent="-333756" lvl="1" marL="914400" algn="l">
              <a:spcBef>
                <a:spcPts val="600"/>
              </a:spcBef>
              <a:spcAft>
                <a:spcPts val="0"/>
              </a:spcAft>
              <a:buSzPts val="1656"/>
              <a:buChar char="◼"/>
              <a:defRPr/>
            </a:lvl2pPr>
            <a:lvl3pPr indent="-333756" lvl="2" marL="1371600" algn="l">
              <a:spcBef>
                <a:spcPts val="600"/>
              </a:spcBef>
              <a:spcAft>
                <a:spcPts val="0"/>
              </a:spcAft>
              <a:buSzPts val="1656"/>
              <a:buChar char="◼"/>
              <a:defRPr/>
            </a:lvl3pPr>
            <a:lvl4pPr indent="-333756" lvl="3" marL="1828800" algn="l">
              <a:spcBef>
                <a:spcPts val="600"/>
              </a:spcBef>
              <a:spcAft>
                <a:spcPts val="0"/>
              </a:spcAft>
              <a:buSzPts val="1656"/>
              <a:buChar char="◼"/>
              <a:defRPr/>
            </a:lvl4pPr>
            <a:lvl5pPr indent="-333756" lvl="4" marL="2286000" algn="l">
              <a:spcBef>
                <a:spcPts val="600"/>
              </a:spcBef>
              <a:spcAft>
                <a:spcPts val="0"/>
              </a:spcAft>
              <a:buSzPts val="1656"/>
              <a:buChar char="◼"/>
              <a:defRPr/>
            </a:lvl5pPr>
            <a:lvl6pPr indent="-333756" lvl="5" marL="2743200" algn="l">
              <a:spcBef>
                <a:spcPts val="600"/>
              </a:spcBef>
              <a:spcAft>
                <a:spcPts val="0"/>
              </a:spcAft>
              <a:buSzPts val="1656"/>
              <a:buChar char="◼"/>
              <a:defRPr/>
            </a:lvl6pPr>
            <a:lvl7pPr indent="-333756" lvl="6" marL="3200400" algn="l">
              <a:spcBef>
                <a:spcPts val="600"/>
              </a:spcBef>
              <a:spcAft>
                <a:spcPts val="0"/>
              </a:spcAft>
              <a:buSzPts val="1656"/>
              <a:buChar char="◼"/>
              <a:defRPr/>
            </a:lvl7pPr>
            <a:lvl8pPr indent="-333756" lvl="7" marL="3657600" algn="l">
              <a:spcBef>
                <a:spcPts val="600"/>
              </a:spcBef>
              <a:spcAft>
                <a:spcPts val="0"/>
              </a:spcAft>
              <a:buSzPts val="1656"/>
              <a:buChar char="◼"/>
              <a:defRPr/>
            </a:lvl8pPr>
            <a:lvl9pPr indent="-333756" lvl="8" marL="4114800" algn="l">
              <a:spcBef>
                <a:spcPts val="600"/>
              </a:spcBef>
              <a:spcAft>
                <a:spcPts val="600"/>
              </a:spcAft>
              <a:buSzPts val="1656"/>
              <a:buChar char="◼"/>
              <a:defRPr/>
            </a:lvl9pPr>
          </a:lstStyle>
          <a:p/>
        </p:txBody>
      </p:sp>
      <p:sp>
        <p:nvSpPr>
          <p:cNvPr id="87" name="Google Shape;87;p44"/>
          <p:cNvSpPr txBox="1"/>
          <p:nvPr>
            <p:ph idx="10" type="dt"/>
          </p:nvPr>
        </p:nvSpPr>
        <p:spPr>
          <a:xfrm>
            <a:off x="7605951" y="6423914"/>
            <a:ext cx="284479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 name="Google Shape;88;p44"/>
          <p:cNvSpPr txBox="1"/>
          <p:nvPr>
            <p:ph idx="11" type="ftr"/>
          </p:nvPr>
        </p:nvSpPr>
        <p:spPr>
          <a:xfrm>
            <a:off x="581192" y="6423914"/>
            <a:ext cx="691721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 name="Google Shape;89;p44"/>
          <p:cNvSpPr txBox="1"/>
          <p:nvPr>
            <p:ph idx="12" type="sldNum"/>
          </p:nvPr>
        </p:nvSpPr>
        <p:spPr>
          <a:xfrm>
            <a:off x="10558300" y="6423914"/>
            <a:ext cx="105251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0" name="Shape 90"/>
        <p:cNvGrpSpPr/>
        <p:nvPr/>
      </p:nvGrpSpPr>
      <p:grpSpPr>
        <a:xfrm>
          <a:off x="0" y="0"/>
          <a:ext cx="0" cy="0"/>
          <a:chOff x="0" y="0"/>
          <a:chExt cx="0" cy="0"/>
        </a:xfrm>
      </p:grpSpPr>
      <p:sp>
        <p:nvSpPr>
          <p:cNvPr id="91" name="Google Shape;91;p45"/>
          <p:cNvSpPr txBox="1"/>
          <p:nvPr>
            <p:ph idx="10" type="dt"/>
          </p:nvPr>
        </p:nvSpPr>
        <p:spPr>
          <a:xfrm>
            <a:off x="7605951" y="6423914"/>
            <a:ext cx="284479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2" name="Google Shape;92;p45"/>
          <p:cNvSpPr txBox="1"/>
          <p:nvPr>
            <p:ph idx="11" type="ftr"/>
          </p:nvPr>
        </p:nvSpPr>
        <p:spPr>
          <a:xfrm>
            <a:off x="581192" y="6423914"/>
            <a:ext cx="691721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 name="Google Shape;93;p45"/>
          <p:cNvSpPr txBox="1"/>
          <p:nvPr>
            <p:ph idx="12" type="sldNum"/>
          </p:nvPr>
        </p:nvSpPr>
        <p:spPr>
          <a:xfrm>
            <a:off x="10558300" y="6423914"/>
            <a:ext cx="105251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3.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21.xml"/><Relationship Id="rId11" Type="http://schemas.openxmlformats.org/officeDocument/2006/relationships/slideLayout" Target="../slideLayouts/slideLayout12.xml"/><Relationship Id="rId22" Type="http://schemas.openxmlformats.org/officeDocument/2006/relationships/slideLayout" Target="../slideLayouts/slideLayout23.xml"/><Relationship Id="rId10" Type="http://schemas.openxmlformats.org/officeDocument/2006/relationships/slideLayout" Target="../slideLayouts/slideLayout11.xml"/><Relationship Id="rId21" Type="http://schemas.openxmlformats.org/officeDocument/2006/relationships/slideLayout" Target="../slideLayouts/slideLayout22.xml"/><Relationship Id="rId13" Type="http://schemas.openxmlformats.org/officeDocument/2006/relationships/slideLayout" Target="../slideLayouts/slideLayout14.xml"/><Relationship Id="rId24" Type="http://schemas.openxmlformats.org/officeDocument/2006/relationships/theme" Target="../theme/theme2.xml"/><Relationship Id="rId12" Type="http://schemas.openxmlformats.org/officeDocument/2006/relationships/slideLayout" Target="../slideLayouts/slideLayout13.xml"/><Relationship Id="rId23" Type="http://schemas.openxmlformats.org/officeDocument/2006/relationships/slideLayout" Target="../slideLayouts/slideLayout24.xml"/><Relationship Id="rId1" Type="http://schemas.openxmlformats.org/officeDocument/2006/relationships/slideLayout" Target="../slideLayouts/slideLayout2.xml"/><Relationship Id="rId2" Type="http://schemas.openxmlformats.org/officeDocument/2006/relationships/slideLayout" Target="../slideLayouts/slideLayout3.xml"/><Relationship Id="rId3" Type="http://schemas.openxmlformats.org/officeDocument/2006/relationships/slideLayout" Target="../slideLayouts/slideLayout4.xml"/><Relationship Id="rId4" Type="http://schemas.openxmlformats.org/officeDocument/2006/relationships/slideLayout" Target="../slideLayouts/slideLayout5.xml"/><Relationship Id="rId9" Type="http://schemas.openxmlformats.org/officeDocument/2006/relationships/slideLayout" Target="../slideLayouts/slideLayout10.xml"/><Relationship Id="rId15" Type="http://schemas.openxmlformats.org/officeDocument/2006/relationships/slideLayout" Target="../slideLayouts/slideLayout16.xml"/><Relationship Id="rId14" Type="http://schemas.openxmlformats.org/officeDocument/2006/relationships/slideLayout" Target="../slideLayouts/slideLayout15.xml"/><Relationship Id="rId17" Type="http://schemas.openxmlformats.org/officeDocument/2006/relationships/slideLayout" Target="../slideLayouts/slideLayout18.xml"/><Relationship Id="rId16" Type="http://schemas.openxmlformats.org/officeDocument/2006/relationships/slideLayout" Target="../slideLayouts/slideLayout17.xml"/><Relationship Id="rId5" Type="http://schemas.openxmlformats.org/officeDocument/2006/relationships/slideLayout" Target="../slideLayouts/slideLayout6.xml"/><Relationship Id="rId19" Type="http://schemas.openxmlformats.org/officeDocument/2006/relationships/slideLayout" Target="../slideLayouts/slideLayout20.xml"/><Relationship Id="rId6" Type="http://schemas.openxmlformats.org/officeDocument/2006/relationships/slideLayout" Target="../slideLayouts/slideLayout7.xml"/><Relationship Id="rId18" Type="http://schemas.openxmlformats.org/officeDocument/2006/relationships/slideLayout" Target="../slideLayouts/slideLayout19.xml"/><Relationship Id="rId7" Type="http://schemas.openxmlformats.org/officeDocument/2006/relationships/slideLayout" Target="../slideLayouts/slideLayout8.xml"/><Relationship Id="rId8"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9" name="Shape 9"/>
        <p:cNvGrpSpPr/>
        <p:nvPr/>
      </p:nvGrpSpPr>
      <p:grpSpPr>
        <a:xfrm>
          <a:off x="0" y="0"/>
          <a:ext cx="0" cy="0"/>
          <a:chOff x="0" y="0"/>
          <a:chExt cx="0" cy="0"/>
        </a:xfrm>
      </p:grpSpPr>
      <p:sp>
        <p:nvSpPr>
          <p:cNvPr id="10" name="Google Shape;10;p36"/>
          <p:cNvSpPr txBox="1"/>
          <p:nvPr>
            <p:ph type="title"/>
          </p:nvPr>
        </p:nvSpPr>
        <p:spPr>
          <a:xfrm>
            <a:off x="581192" y="705124"/>
            <a:ext cx="11029616" cy="1189554"/>
          </a:xfrm>
          <a:prstGeom prst="rect">
            <a:avLst/>
          </a:prstGeom>
          <a:noFill/>
          <a:ln>
            <a:noFill/>
          </a:ln>
        </p:spPr>
        <p:txBody>
          <a:bodyPr anchorCtr="0" anchor="b" bIns="45700" lIns="91425" spcFirstLastPara="1" rIns="91425" wrap="square" tIns="45700">
            <a:normAutofit/>
          </a:bodyPr>
          <a:lstStyle>
            <a:lvl1pPr lvl="0" marR="0" rtl="0" algn="l">
              <a:spcBef>
                <a:spcPts val="0"/>
              </a:spcBef>
              <a:spcAft>
                <a:spcPts val="0"/>
              </a:spcAft>
              <a:buClr>
                <a:srgbClr val="FEFEFE"/>
              </a:buClr>
              <a:buSzPts val="2800"/>
              <a:buFont typeface="Gill Sans"/>
              <a:buNone/>
              <a:defRPr b="0" i="0" sz="2800" u="none" cap="none" strike="noStrike">
                <a:solidFill>
                  <a:srgbClr val="FEFEFE"/>
                </a:solidFill>
                <a:latin typeface="Gill Sans"/>
                <a:ea typeface="Gill Sans"/>
                <a:cs typeface="Gill Sans"/>
                <a:sym typeface="Gill Sans"/>
              </a:defRPr>
            </a:lvl1pPr>
            <a:lvl2pPr lvl="1" marR="0" rtl="0" algn="l">
              <a:spcBef>
                <a:spcPts val="0"/>
              </a:spcBef>
              <a:spcAft>
                <a:spcPts val="0"/>
              </a:spcAft>
              <a:buSzPts val="1400"/>
              <a:buNone/>
              <a:defRPr b="0" i="0" sz="1800" u="none" cap="none" strike="noStrike">
                <a:solidFill>
                  <a:schemeClr val="lt2"/>
                </a:solidFill>
              </a:defRPr>
            </a:lvl2pPr>
            <a:lvl3pPr lvl="2" marR="0" rtl="0" algn="l">
              <a:spcBef>
                <a:spcPts val="0"/>
              </a:spcBef>
              <a:spcAft>
                <a:spcPts val="0"/>
              </a:spcAft>
              <a:buSzPts val="1400"/>
              <a:buNone/>
              <a:defRPr b="0" i="0" sz="1800" u="none" cap="none" strike="noStrike">
                <a:solidFill>
                  <a:schemeClr val="lt2"/>
                </a:solidFill>
              </a:defRPr>
            </a:lvl3pPr>
            <a:lvl4pPr lvl="3" marR="0" rtl="0" algn="l">
              <a:spcBef>
                <a:spcPts val="0"/>
              </a:spcBef>
              <a:spcAft>
                <a:spcPts val="0"/>
              </a:spcAft>
              <a:buSzPts val="1400"/>
              <a:buNone/>
              <a:defRPr b="0" i="0" sz="1800" u="none" cap="none" strike="noStrike">
                <a:solidFill>
                  <a:schemeClr val="lt2"/>
                </a:solidFill>
              </a:defRPr>
            </a:lvl4pPr>
            <a:lvl5pPr lvl="4" marR="0" rtl="0" algn="l">
              <a:spcBef>
                <a:spcPts val="0"/>
              </a:spcBef>
              <a:spcAft>
                <a:spcPts val="0"/>
              </a:spcAft>
              <a:buSzPts val="1400"/>
              <a:buNone/>
              <a:defRPr b="0" i="0" sz="1800" u="none" cap="none" strike="noStrike">
                <a:solidFill>
                  <a:schemeClr val="lt2"/>
                </a:solidFill>
              </a:defRPr>
            </a:lvl5pPr>
            <a:lvl6pPr lvl="5" marR="0" rtl="0" algn="l">
              <a:spcBef>
                <a:spcPts val="0"/>
              </a:spcBef>
              <a:spcAft>
                <a:spcPts val="0"/>
              </a:spcAft>
              <a:buSzPts val="1400"/>
              <a:buNone/>
              <a:defRPr b="0" i="0" sz="1800" u="none" cap="none" strike="noStrike">
                <a:solidFill>
                  <a:schemeClr val="lt2"/>
                </a:solidFill>
              </a:defRPr>
            </a:lvl6pPr>
            <a:lvl7pPr lvl="6" marR="0" rtl="0" algn="l">
              <a:spcBef>
                <a:spcPts val="0"/>
              </a:spcBef>
              <a:spcAft>
                <a:spcPts val="0"/>
              </a:spcAft>
              <a:buSzPts val="1400"/>
              <a:buNone/>
              <a:defRPr b="0" i="0" sz="1800" u="none" cap="none" strike="noStrike">
                <a:solidFill>
                  <a:schemeClr val="lt2"/>
                </a:solidFill>
              </a:defRPr>
            </a:lvl7pPr>
            <a:lvl8pPr lvl="7" marR="0" rtl="0" algn="l">
              <a:spcBef>
                <a:spcPts val="0"/>
              </a:spcBef>
              <a:spcAft>
                <a:spcPts val="0"/>
              </a:spcAft>
              <a:buSzPts val="1400"/>
              <a:buNone/>
              <a:defRPr b="0" i="0" sz="1800" u="none" cap="none" strike="noStrike">
                <a:solidFill>
                  <a:schemeClr val="lt2"/>
                </a:solidFill>
              </a:defRPr>
            </a:lvl8pPr>
            <a:lvl9pPr lvl="8" marR="0" rtl="0" algn="l">
              <a:spcBef>
                <a:spcPts val="0"/>
              </a:spcBef>
              <a:spcAft>
                <a:spcPts val="0"/>
              </a:spcAft>
              <a:buSzPts val="1400"/>
              <a:buNone/>
              <a:defRPr b="0" i="0" sz="1800" u="none" cap="none" strike="noStrike">
                <a:solidFill>
                  <a:schemeClr val="lt2"/>
                </a:solidFill>
              </a:defRPr>
            </a:lvl9pPr>
          </a:lstStyle>
          <a:p/>
        </p:txBody>
      </p:sp>
      <p:sp>
        <p:nvSpPr>
          <p:cNvPr id="11" name="Google Shape;11;p36"/>
          <p:cNvSpPr txBox="1"/>
          <p:nvPr>
            <p:ph idx="1" type="body"/>
          </p:nvPr>
        </p:nvSpPr>
        <p:spPr>
          <a:xfrm>
            <a:off x="581192" y="2336002"/>
            <a:ext cx="11029616" cy="3652047"/>
          </a:xfrm>
          <a:prstGeom prst="rect">
            <a:avLst/>
          </a:prstGeom>
          <a:noFill/>
          <a:ln>
            <a:noFill/>
          </a:ln>
        </p:spPr>
        <p:txBody>
          <a:bodyPr anchorCtr="0" anchor="ctr" bIns="45700" lIns="91425" spcFirstLastPara="1" rIns="91425" wrap="square" tIns="45700">
            <a:normAutofit/>
          </a:bodyPr>
          <a:lstStyle>
            <a:lvl1pPr indent="-333756" lvl="0" marL="457200" marR="0" rtl="0" algn="l">
              <a:spcBef>
                <a:spcPts val="360"/>
              </a:spcBef>
              <a:spcAft>
                <a:spcPts val="0"/>
              </a:spcAft>
              <a:buClr>
                <a:schemeClr val="accent1"/>
              </a:buClr>
              <a:buSzPts val="1656"/>
              <a:buFont typeface="Noto Sans Symbols"/>
              <a:buChar char="◼"/>
              <a:defRPr b="0" i="0" sz="1800" u="none" cap="none" strike="noStrike">
                <a:solidFill>
                  <a:srgbClr val="FEFEFE"/>
                </a:solidFill>
                <a:latin typeface="Gill Sans"/>
                <a:ea typeface="Gill Sans"/>
                <a:cs typeface="Gill Sans"/>
                <a:sym typeface="Gill Sans"/>
              </a:defRPr>
            </a:lvl1pPr>
            <a:lvl2pPr indent="-322072" lvl="1" marL="914400" marR="0" rtl="0" algn="l">
              <a:spcBef>
                <a:spcPts val="600"/>
              </a:spcBef>
              <a:spcAft>
                <a:spcPts val="0"/>
              </a:spcAft>
              <a:buClr>
                <a:schemeClr val="accent1"/>
              </a:buClr>
              <a:buSzPts val="1472"/>
              <a:buFont typeface="Noto Sans Symbols"/>
              <a:buChar char="◼"/>
              <a:defRPr b="0" i="0" sz="1600" u="none" cap="none" strike="noStrike">
                <a:solidFill>
                  <a:srgbClr val="FEFEFE"/>
                </a:solidFill>
                <a:latin typeface="Gill Sans"/>
                <a:ea typeface="Gill Sans"/>
                <a:cs typeface="Gill Sans"/>
                <a:sym typeface="Gill Sans"/>
              </a:defRPr>
            </a:lvl2pPr>
            <a:lvl3pPr indent="-310388" lvl="2" marL="1371600" marR="0" rtl="0" algn="l">
              <a:spcBef>
                <a:spcPts val="600"/>
              </a:spcBef>
              <a:spcAft>
                <a:spcPts val="0"/>
              </a:spcAft>
              <a:buClr>
                <a:schemeClr val="accent1"/>
              </a:buClr>
              <a:buSzPts val="1288"/>
              <a:buFont typeface="Noto Sans Symbols"/>
              <a:buChar char="◼"/>
              <a:defRPr b="0" i="0" sz="1400" u="none" cap="none" strike="noStrike">
                <a:solidFill>
                  <a:srgbClr val="FEFEFE"/>
                </a:solidFill>
                <a:latin typeface="Gill Sans"/>
                <a:ea typeface="Gill Sans"/>
                <a:cs typeface="Gill Sans"/>
                <a:sym typeface="Gill Sans"/>
              </a:defRPr>
            </a:lvl3pPr>
            <a:lvl4pPr indent="-298703" lvl="3" marL="1828800" marR="0" rtl="0" algn="l">
              <a:spcBef>
                <a:spcPts val="600"/>
              </a:spcBef>
              <a:spcAft>
                <a:spcPts val="0"/>
              </a:spcAft>
              <a:buClr>
                <a:schemeClr val="accent1"/>
              </a:buClr>
              <a:buSzPts val="1104"/>
              <a:buFont typeface="Noto Sans Symbols"/>
              <a:buChar char="◼"/>
              <a:defRPr b="0" i="0" sz="1200" u="none" cap="none" strike="noStrike">
                <a:solidFill>
                  <a:srgbClr val="FEFEFE"/>
                </a:solidFill>
                <a:latin typeface="Gill Sans"/>
                <a:ea typeface="Gill Sans"/>
                <a:cs typeface="Gill Sans"/>
                <a:sym typeface="Gill Sans"/>
              </a:defRPr>
            </a:lvl4pPr>
            <a:lvl5pPr indent="-298704" lvl="4" marL="2286000" marR="0" rtl="0" algn="l">
              <a:spcBef>
                <a:spcPts val="600"/>
              </a:spcBef>
              <a:spcAft>
                <a:spcPts val="0"/>
              </a:spcAft>
              <a:buClr>
                <a:schemeClr val="accent1"/>
              </a:buClr>
              <a:buSzPts val="1104"/>
              <a:buFont typeface="Noto Sans Symbols"/>
              <a:buChar char="◼"/>
              <a:defRPr b="0" i="0" sz="1200" u="none" cap="none" strike="noStrike">
                <a:solidFill>
                  <a:srgbClr val="FEFEFE"/>
                </a:solidFill>
                <a:latin typeface="Gill Sans"/>
                <a:ea typeface="Gill Sans"/>
                <a:cs typeface="Gill Sans"/>
                <a:sym typeface="Gill Sans"/>
              </a:defRPr>
            </a:lvl5pPr>
            <a:lvl6pPr indent="-298704" lvl="5" marL="2743200" marR="0" rtl="0" algn="l">
              <a:spcBef>
                <a:spcPts val="600"/>
              </a:spcBef>
              <a:spcAft>
                <a:spcPts val="0"/>
              </a:spcAft>
              <a:buClr>
                <a:schemeClr val="accent2"/>
              </a:buClr>
              <a:buSzPts val="1104"/>
              <a:buFont typeface="Noto Sans Symbols"/>
              <a:buChar char="◼"/>
              <a:defRPr b="0" i="0" sz="1200" u="none" cap="none" strike="noStrike">
                <a:solidFill>
                  <a:schemeClr val="lt2"/>
                </a:solidFill>
                <a:latin typeface="Gill Sans"/>
                <a:ea typeface="Gill Sans"/>
                <a:cs typeface="Gill Sans"/>
                <a:sym typeface="Gill Sans"/>
              </a:defRPr>
            </a:lvl6pPr>
            <a:lvl7pPr indent="-298704" lvl="6" marL="3200400" marR="0" rtl="0" algn="l">
              <a:spcBef>
                <a:spcPts val="600"/>
              </a:spcBef>
              <a:spcAft>
                <a:spcPts val="0"/>
              </a:spcAft>
              <a:buClr>
                <a:schemeClr val="accent2"/>
              </a:buClr>
              <a:buSzPts val="1104"/>
              <a:buFont typeface="Noto Sans Symbols"/>
              <a:buChar char="◼"/>
              <a:defRPr b="0" i="0" sz="1200" u="none" cap="none" strike="noStrike">
                <a:solidFill>
                  <a:schemeClr val="lt2"/>
                </a:solidFill>
                <a:latin typeface="Gill Sans"/>
                <a:ea typeface="Gill Sans"/>
                <a:cs typeface="Gill Sans"/>
                <a:sym typeface="Gill Sans"/>
              </a:defRPr>
            </a:lvl7pPr>
            <a:lvl8pPr indent="-298703" lvl="7" marL="3657600" marR="0" rtl="0" algn="l">
              <a:spcBef>
                <a:spcPts val="600"/>
              </a:spcBef>
              <a:spcAft>
                <a:spcPts val="0"/>
              </a:spcAft>
              <a:buClr>
                <a:schemeClr val="accent2"/>
              </a:buClr>
              <a:buSzPts val="1104"/>
              <a:buFont typeface="Noto Sans Symbols"/>
              <a:buChar char="◼"/>
              <a:defRPr b="0" i="0" sz="1200" u="none" cap="none" strike="noStrike">
                <a:solidFill>
                  <a:schemeClr val="lt2"/>
                </a:solidFill>
                <a:latin typeface="Gill Sans"/>
                <a:ea typeface="Gill Sans"/>
                <a:cs typeface="Gill Sans"/>
                <a:sym typeface="Gill Sans"/>
              </a:defRPr>
            </a:lvl8pPr>
            <a:lvl9pPr indent="-298703" lvl="8" marL="4114800" marR="0" rtl="0" algn="l">
              <a:spcBef>
                <a:spcPts val="600"/>
              </a:spcBef>
              <a:spcAft>
                <a:spcPts val="600"/>
              </a:spcAft>
              <a:buClr>
                <a:schemeClr val="accent2"/>
              </a:buClr>
              <a:buSzPts val="1104"/>
              <a:buFont typeface="Noto Sans Symbols"/>
              <a:buChar char="◼"/>
              <a:defRPr b="0" i="0" sz="1200" u="none" cap="none" strike="noStrike">
                <a:solidFill>
                  <a:schemeClr val="lt2"/>
                </a:solidFill>
                <a:latin typeface="Gill Sans"/>
                <a:ea typeface="Gill Sans"/>
                <a:cs typeface="Gill Sans"/>
                <a:sym typeface="Gill Sans"/>
              </a:defRPr>
            </a:lvl9pPr>
          </a:lstStyle>
          <a:p/>
        </p:txBody>
      </p:sp>
      <p:sp>
        <p:nvSpPr>
          <p:cNvPr id="12" name="Google Shape;12;p36"/>
          <p:cNvSpPr txBox="1"/>
          <p:nvPr>
            <p:ph idx="10" type="dt"/>
          </p:nvPr>
        </p:nvSpPr>
        <p:spPr>
          <a:xfrm>
            <a:off x="7605951" y="6423914"/>
            <a:ext cx="2844799" cy="365125"/>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b="0" i="0" sz="900" u="none" cap="none" strike="noStrike">
                <a:solidFill>
                  <a:srgbClr val="FEFEFE"/>
                </a:solidFill>
                <a:latin typeface="Gill Sans"/>
                <a:ea typeface="Gill Sans"/>
                <a:cs typeface="Gill Sans"/>
                <a:sym typeface="Gill Sans"/>
              </a:defRPr>
            </a:lvl1pPr>
            <a:lvl2pPr lvl="1" marR="0" rtl="0" algn="l">
              <a:spcBef>
                <a:spcPts val="0"/>
              </a:spcBef>
              <a:spcAft>
                <a:spcPts val="0"/>
              </a:spcAft>
              <a:buSzPts val="1400"/>
              <a:buNone/>
              <a:defRPr b="0" i="0" sz="1800" u="none" cap="none" strike="noStrike">
                <a:solidFill>
                  <a:schemeClr val="lt1"/>
                </a:solidFill>
                <a:latin typeface="Gill Sans"/>
                <a:ea typeface="Gill Sans"/>
                <a:cs typeface="Gill Sans"/>
                <a:sym typeface="Gill Sans"/>
              </a:defRPr>
            </a:lvl2pPr>
            <a:lvl3pPr lvl="2" marR="0" rtl="0" algn="l">
              <a:spcBef>
                <a:spcPts val="0"/>
              </a:spcBef>
              <a:spcAft>
                <a:spcPts val="0"/>
              </a:spcAft>
              <a:buSzPts val="1400"/>
              <a:buNone/>
              <a:defRPr b="0" i="0" sz="1800" u="none" cap="none" strike="noStrike">
                <a:solidFill>
                  <a:schemeClr val="lt1"/>
                </a:solidFill>
                <a:latin typeface="Gill Sans"/>
                <a:ea typeface="Gill Sans"/>
                <a:cs typeface="Gill Sans"/>
                <a:sym typeface="Gill Sans"/>
              </a:defRPr>
            </a:lvl3pPr>
            <a:lvl4pPr lvl="3" marR="0" rtl="0" algn="l">
              <a:spcBef>
                <a:spcPts val="0"/>
              </a:spcBef>
              <a:spcAft>
                <a:spcPts val="0"/>
              </a:spcAft>
              <a:buSzPts val="1400"/>
              <a:buNone/>
              <a:defRPr b="0" i="0" sz="1800" u="none" cap="none" strike="noStrike">
                <a:solidFill>
                  <a:schemeClr val="lt1"/>
                </a:solidFill>
                <a:latin typeface="Gill Sans"/>
                <a:ea typeface="Gill Sans"/>
                <a:cs typeface="Gill Sans"/>
                <a:sym typeface="Gill Sans"/>
              </a:defRPr>
            </a:lvl4pPr>
            <a:lvl5pPr lvl="4" marR="0" rtl="0" algn="l">
              <a:spcBef>
                <a:spcPts val="0"/>
              </a:spcBef>
              <a:spcAft>
                <a:spcPts val="0"/>
              </a:spcAft>
              <a:buSzPts val="1400"/>
              <a:buNone/>
              <a:defRPr b="0" i="0" sz="1800" u="none" cap="none" strike="noStrike">
                <a:solidFill>
                  <a:schemeClr val="lt1"/>
                </a:solidFill>
                <a:latin typeface="Gill Sans"/>
                <a:ea typeface="Gill Sans"/>
                <a:cs typeface="Gill Sans"/>
                <a:sym typeface="Gill Sans"/>
              </a:defRPr>
            </a:lvl5pPr>
            <a:lvl6pPr lvl="5" marR="0" rtl="0" algn="l">
              <a:spcBef>
                <a:spcPts val="0"/>
              </a:spcBef>
              <a:spcAft>
                <a:spcPts val="0"/>
              </a:spcAft>
              <a:buSzPts val="1400"/>
              <a:buNone/>
              <a:defRPr b="0" i="0" sz="1800" u="none" cap="none" strike="noStrike">
                <a:solidFill>
                  <a:schemeClr val="lt1"/>
                </a:solidFill>
                <a:latin typeface="Gill Sans"/>
                <a:ea typeface="Gill Sans"/>
                <a:cs typeface="Gill Sans"/>
                <a:sym typeface="Gill Sans"/>
              </a:defRPr>
            </a:lvl6pPr>
            <a:lvl7pPr lvl="6" marR="0" rtl="0" algn="l">
              <a:spcBef>
                <a:spcPts val="0"/>
              </a:spcBef>
              <a:spcAft>
                <a:spcPts val="0"/>
              </a:spcAft>
              <a:buSzPts val="1400"/>
              <a:buNone/>
              <a:defRPr b="0" i="0" sz="1800" u="none" cap="none" strike="noStrike">
                <a:solidFill>
                  <a:schemeClr val="lt1"/>
                </a:solidFill>
                <a:latin typeface="Gill Sans"/>
                <a:ea typeface="Gill Sans"/>
                <a:cs typeface="Gill Sans"/>
                <a:sym typeface="Gill Sans"/>
              </a:defRPr>
            </a:lvl7pPr>
            <a:lvl8pPr lvl="7" marR="0" rtl="0" algn="l">
              <a:spcBef>
                <a:spcPts val="0"/>
              </a:spcBef>
              <a:spcAft>
                <a:spcPts val="0"/>
              </a:spcAft>
              <a:buSzPts val="1400"/>
              <a:buNone/>
              <a:defRPr b="0" i="0" sz="1800" u="none" cap="none" strike="noStrike">
                <a:solidFill>
                  <a:schemeClr val="lt1"/>
                </a:solidFill>
                <a:latin typeface="Gill Sans"/>
                <a:ea typeface="Gill Sans"/>
                <a:cs typeface="Gill Sans"/>
                <a:sym typeface="Gill Sans"/>
              </a:defRPr>
            </a:lvl8pPr>
            <a:lvl9pPr lvl="8" marR="0" rtl="0" algn="l">
              <a:spcBef>
                <a:spcPts val="0"/>
              </a:spcBef>
              <a:spcAft>
                <a:spcPts val="0"/>
              </a:spcAft>
              <a:buSzPts val="1400"/>
              <a:buNone/>
              <a:defRPr b="0" i="0" sz="1800" u="none" cap="none" strike="noStrike">
                <a:solidFill>
                  <a:schemeClr val="lt1"/>
                </a:solidFill>
                <a:latin typeface="Gill Sans"/>
                <a:ea typeface="Gill Sans"/>
                <a:cs typeface="Gill Sans"/>
                <a:sym typeface="Gill Sans"/>
              </a:defRPr>
            </a:lvl9pPr>
          </a:lstStyle>
          <a:p/>
        </p:txBody>
      </p:sp>
      <p:sp>
        <p:nvSpPr>
          <p:cNvPr id="13" name="Google Shape;13;p36"/>
          <p:cNvSpPr txBox="1"/>
          <p:nvPr>
            <p:ph idx="11" type="ftr"/>
          </p:nvPr>
        </p:nvSpPr>
        <p:spPr>
          <a:xfrm>
            <a:off x="581192" y="6423914"/>
            <a:ext cx="691721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900" u="none" cap="none" strike="noStrike">
                <a:solidFill>
                  <a:srgbClr val="FEFEFE"/>
                </a:solidFill>
                <a:latin typeface="Gill Sans"/>
                <a:ea typeface="Gill Sans"/>
                <a:cs typeface="Gill Sans"/>
                <a:sym typeface="Gill Sans"/>
              </a:defRPr>
            </a:lvl1pPr>
            <a:lvl2pPr lvl="1" marR="0" rtl="0" algn="l">
              <a:spcBef>
                <a:spcPts val="0"/>
              </a:spcBef>
              <a:spcAft>
                <a:spcPts val="0"/>
              </a:spcAft>
              <a:buSzPts val="1400"/>
              <a:buNone/>
              <a:defRPr b="0" i="0" sz="1800" u="none" cap="none" strike="noStrike">
                <a:solidFill>
                  <a:schemeClr val="lt1"/>
                </a:solidFill>
                <a:latin typeface="Gill Sans"/>
                <a:ea typeface="Gill Sans"/>
                <a:cs typeface="Gill Sans"/>
                <a:sym typeface="Gill Sans"/>
              </a:defRPr>
            </a:lvl2pPr>
            <a:lvl3pPr lvl="2" marR="0" rtl="0" algn="l">
              <a:spcBef>
                <a:spcPts val="0"/>
              </a:spcBef>
              <a:spcAft>
                <a:spcPts val="0"/>
              </a:spcAft>
              <a:buSzPts val="1400"/>
              <a:buNone/>
              <a:defRPr b="0" i="0" sz="1800" u="none" cap="none" strike="noStrike">
                <a:solidFill>
                  <a:schemeClr val="lt1"/>
                </a:solidFill>
                <a:latin typeface="Gill Sans"/>
                <a:ea typeface="Gill Sans"/>
                <a:cs typeface="Gill Sans"/>
                <a:sym typeface="Gill Sans"/>
              </a:defRPr>
            </a:lvl3pPr>
            <a:lvl4pPr lvl="3" marR="0" rtl="0" algn="l">
              <a:spcBef>
                <a:spcPts val="0"/>
              </a:spcBef>
              <a:spcAft>
                <a:spcPts val="0"/>
              </a:spcAft>
              <a:buSzPts val="1400"/>
              <a:buNone/>
              <a:defRPr b="0" i="0" sz="1800" u="none" cap="none" strike="noStrike">
                <a:solidFill>
                  <a:schemeClr val="lt1"/>
                </a:solidFill>
                <a:latin typeface="Gill Sans"/>
                <a:ea typeface="Gill Sans"/>
                <a:cs typeface="Gill Sans"/>
                <a:sym typeface="Gill Sans"/>
              </a:defRPr>
            </a:lvl4pPr>
            <a:lvl5pPr lvl="4" marR="0" rtl="0" algn="l">
              <a:spcBef>
                <a:spcPts val="0"/>
              </a:spcBef>
              <a:spcAft>
                <a:spcPts val="0"/>
              </a:spcAft>
              <a:buSzPts val="1400"/>
              <a:buNone/>
              <a:defRPr b="0" i="0" sz="1800" u="none" cap="none" strike="noStrike">
                <a:solidFill>
                  <a:schemeClr val="lt1"/>
                </a:solidFill>
                <a:latin typeface="Gill Sans"/>
                <a:ea typeface="Gill Sans"/>
                <a:cs typeface="Gill Sans"/>
                <a:sym typeface="Gill Sans"/>
              </a:defRPr>
            </a:lvl5pPr>
            <a:lvl6pPr lvl="5" marR="0" rtl="0" algn="l">
              <a:spcBef>
                <a:spcPts val="0"/>
              </a:spcBef>
              <a:spcAft>
                <a:spcPts val="0"/>
              </a:spcAft>
              <a:buSzPts val="1400"/>
              <a:buNone/>
              <a:defRPr b="0" i="0" sz="1800" u="none" cap="none" strike="noStrike">
                <a:solidFill>
                  <a:schemeClr val="lt1"/>
                </a:solidFill>
                <a:latin typeface="Gill Sans"/>
                <a:ea typeface="Gill Sans"/>
                <a:cs typeface="Gill Sans"/>
                <a:sym typeface="Gill Sans"/>
              </a:defRPr>
            </a:lvl6pPr>
            <a:lvl7pPr lvl="6" marR="0" rtl="0" algn="l">
              <a:spcBef>
                <a:spcPts val="0"/>
              </a:spcBef>
              <a:spcAft>
                <a:spcPts val="0"/>
              </a:spcAft>
              <a:buSzPts val="1400"/>
              <a:buNone/>
              <a:defRPr b="0" i="0" sz="1800" u="none" cap="none" strike="noStrike">
                <a:solidFill>
                  <a:schemeClr val="lt1"/>
                </a:solidFill>
                <a:latin typeface="Gill Sans"/>
                <a:ea typeface="Gill Sans"/>
                <a:cs typeface="Gill Sans"/>
                <a:sym typeface="Gill Sans"/>
              </a:defRPr>
            </a:lvl7pPr>
            <a:lvl8pPr lvl="7" marR="0" rtl="0" algn="l">
              <a:spcBef>
                <a:spcPts val="0"/>
              </a:spcBef>
              <a:spcAft>
                <a:spcPts val="0"/>
              </a:spcAft>
              <a:buSzPts val="1400"/>
              <a:buNone/>
              <a:defRPr b="0" i="0" sz="1800" u="none" cap="none" strike="noStrike">
                <a:solidFill>
                  <a:schemeClr val="lt1"/>
                </a:solidFill>
                <a:latin typeface="Gill Sans"/>
                <a:ea typeface="Gill Sans"/>
                <a:cs typeface="Gill Sans"/>
                <a:sym typeface="Gill Sans"/>
              </a:defRPr>
            </a:lvl8pPr>
            <a:lvl9pPr lvl="8" marR="0" rtl="0" algn="l">
              <a:spcBef>
                <a:spcPts val="0"/>
              </a:spcBef>
              <a:spcAft>
                <a:spcPts val="0"/>
              </a:spcAft>
              <a:buSzPts val="1400"/>
              <a:buNone/>
              <a:defRPr b="0" i="0" sz="1800" u="none" cap="none" strike="noStrike">
                <a:solidFill>
                  <a:schemeClr val="lt1"/>
                </a:solidFill>
                <a:latin typeface="Gill Sans"/>
                <a:ea typeface="Gill Sans"/>
                <a:cs typeface="Gill Sans"/>
                <a:sym typeface="Gill Sans"/>
              </a:defRPr>
            </a:lvl9pPr>
          </a:lstStyle>
          <a:p/>
        </p:txBody>
      </p:sp>
      <p:sp>
        <p:nvSpPr>
          <p:cNvPr id="14" name="Google Shape;14;p36"/>
          <p:cNvSpPr txBox="1"/>
          <p:nvPr>
            <p:ph idx="12" type="sldNum"/>
          </p:nvPr>
        </p:nvSpPr>
        <p:spPr>
          <a:xfrm>
            <a:off x="10558300" y="6423914"/>
            <a:ext cx="105251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900" u="none" cap="none" strike="noStrike">
                <a:solidFill>
                  <a:srgbClr val="FEFEFE"/>
                </a:solidFill>
                <a:latin typeface="Gill Sans"/>
                <a:ea typeface="Gill Sans"/>
                <a:cs typeface="Gill Sans"/>
                <a:sym typeface="Gill Sans"/>
              </a:defRPr>
            </a:lvl1pPr>
            <a:lvl2pPr indent="0" lvl="1" marL="0" marR="0" rtl="0" algn="r">
              <a:spcBef>
                <a:spcPts val="0"/>
              </a:spcBef>
              <a:buNone/>
              <a:defRPr b="0" i="0" sz="900" u="none" cap="none" strike="noStrike">
                <a:solidFill>
                  <a:srgbClr val="FEFEFE"/>
                </a:solidFill>
                <a:latin typeface="Gill Sans"/>
                <a:ea typeface="Gill Sans"/>
                <a:cs typeface="Gill Sans"/>
                <a:sym typeface="Gill Sans"/>
              </a:defRPr>
            </a:lvl2pPr>
            <a:lvl3pPr indent="0" lvl="2" marL="0" marR="0" rtl="0" algn="r">
              <a:spcBef>
                <a:spcPts val="0"/>
              </a:spcBef>
              <a:buNone/>
              <a:defRPr b="0" i="0" sz="900" u="none" cap="none" strike="noStrike">
                <a:solidFill>
                  <a:srgbClr val="FEFEFE"/>
                </a:solidFill>
                <a:latin typeface="Gill Sans"/>
                <a:ea typeface="Gill Sans"/>
                <a:cs typeface="Gill Sans"/>
                <a:sym typeface="Gill Sans"/>
              </a:defRPr>
            </a:lvl3pPr>
            <a:lvl4pPr indent="0" lvl="3" marL="0" marR="0" rtl="0" algn="r">
              <a:spcBef>
                <a:spcPts val="0"/>
              </a:spcBef>
              <a:buNone/>
              <a:defRPr b="0" i="0" sz="900" u="none" cap="none" strike="noStrike">
                <a:solidFill>
                  <a:srgbClr val="FEFEFE"/>
                </a:solidFill>
                <a:latin typeface="Gill Sans"/>
                <a:ea typeface="Gill Sans"/>
                <a:cs typeface="Gill Sans"/>
                <a:sym typeface="Gill Sans"/>
              </a:defRPr>
            </a:lvl4pPr>
            <a:lvl5pPr indent="0" lvl="4" marL="0" marR="0" rtl="0" algn="r">
              <a:spcBef>
                <a:spcPts val="0"/>
              </a:spcBef>
              <a:buNone/>
              <a:defRPr b="0" i="0" sz="900" u="none" cap="none" strike="noStrike">
                <a:solidFill>
                  <a:srgbClr val="FEFEFE"/>
                </a:solidFill>
                <a:latin typeface="Gill Sans"/>
                <a:ea typeface="Gill Sans"/>
                <a:cs typeface="Gill Sans"/>
                <a:sym typeface="Gill Sans"/>
              </a:defRPr>
            </a:lvl5pPr>
            <a:lvl6pPr indent="0" lvl="5" marL="0" marR="0" rtl="0" algn="r">
              <a:spcBef>
                <a:spcPts val="0"/>
              </a:spcBef>
              <a:buNone/>
              <a:defRPr b="0" i="0" sz="900" u="none" cap="none" strike="noStrike">
                <a:solidFill>
                  <a:srgbClr val="FEFEFE"/>
                </a:solidFill>
                <a:latin typeface="Gill Sans"/>
                <a:ea typeface="Gill Sans"/>
                <a:cs typeface="Gill Sans"/>
                <a:sym typeface="Gill Sans"/>
              </a:defRPr>
            </a:lvl6pPr>
            <a:lvl7pPr indent="0" lvl="6" marL="0" marR="0" rtl="0" algn="r">
              <a:spcBef>
                <a:spcPts val="0"/>
              </a:spcBef>
              <a:buNone/>
              <a:defRPr b="0" i="0" sz="900" u="none" cap="none" strike="noStrike">
                <a:solidFill>
                  <a:srgbClr val="FEFEFE"/>
                </a:solidFill>
                <a:latin typeface="Gill Sans"/>
                <a:ea typeface="Gill Sans"/>
                <a:cs typeface="Gill Sans"/>
                <a:sym typeface="Gill Sans"/>
              </a:defRPr>
            </a:lvl7pPr>
            <a:lvl8pPr indent="0" lvl="7" marL="0" marR="0" rtl="0" algn="r">
              <a:spcBef>
                <a:spcPts val="0"/>
              </a:spcBef>
              <a:buNone/>
              <a:defRPr b="0" i="0" sz="900" u="none" cap="none" strike="noStrike">
                <a:solidFill>
                  <a:srgbClr val="FEFEFE"/>
                </a:solidFill>
                <a:latin typeface="Gill Sans"/>
                <a:ea typeface="Gill Sans"/>
                <a:cs typeface="Gill Sans"/>
                <a:sym typeface="Gill Sans"/>
              </a:defRPr>
            </a:lvl8pPr>
            <a:lvl9pPr indent="0" lvl="8" marL="0" marR="0" rtl="0" algn="r">
              <a:spcBef>
                <a:spcPts val="0"/>
              </a:spcBef>
              <a:buNone/>
              <a:defRPr b="0" i="0" sz="900" u="none" cap="none" strike="noStrike">
                <a:solidFill>
                  <a:srgbClr val="FEFEF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
        <p:nvSpPr>
          <p:cNvPr id="15" name="Google Shape;15;p36"/>
          <p:cNvSpPr/>
          <p:nvPr/>
        </p:nvSpPr>
        <p:spPr>
          <a:xfrm>
            <a:off x="446534" y="457200"/>
            <a:ext cx="3703320" cy="94997"/>
          </a:xfrm>
          <a:prstGeom prst="rect">
            <a:avLst/>
          </a:prstGeom>
          <a:solidFill>
            <a:srgbClr val="4653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36"/>
          <p:cNvSpPr/>
          <p:nvPr/>
        </p:nvSpPr>
        <p:spPr>
          <a:xfrm>
            <a:off x="8042147" y="453643"/>
            <a:ext cx="3703320" cy="98554"/>
          </a:xfrm>
          <a:prstGeom prst="rect">
            <a:avLst/>
          </a:prstGeom>
          <a:solidFill>
            <a:srgbClr val="969F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36"/>
          <p:cNvSpPr/>
          <p:nvPr/>
        </p:nvSpPr>
        <p:spPr>
          <a:xfrm>
            <a:off x="4241830" y="457200"/>
            <a:ext cx="3703320" cy="9144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 name="Google Shape;18;p36"/>
          <p:cNvGrpSpPr/>
          <p:nvPr/>
        </p:nvGrpSpPr>
        <p:grpSpPr>
          <a:xfrm>
            <a:off x="428696" y="482137"/>
            <a:ext cx="11301155" cy="81191"/>
            <a:chOff x="428696" y="482137"/>
            <a:chExt cx="11301155" cy="81191"/>
          </a:xfrm>
        </p:grpSpPr>
        <p:sp>
          <p:nvSpPr>
            <p:cNvPr id="19" name="Google Shape;19;p36"/>
            <p:cNvSpPr/>
            <p:nvPr/>
          </p:nvSpPr>
          <p:spPr>
            <a:xfrm flipH="1" rot="10800000">
              <a:off x="428696" y="482137"/>
              <a:ext cx="3703321" cy="81191"/>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sp>
          <p:nvSpPr>
            <p:cNvPr id="20" name="Google Shape;20;p36"/>
            <p:cNvSpPr/>
            <p:nvPr/>
          </p:nvSpPr>
          <p:spPr>
            <a:xfrm flipH="1" rot="10800000">
              <a:off x="4235926" y="482137"/>
              <a:ext cx="3703321" cy="81191"/>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sp>
          <p:nvSpPr>
            <p:cNvPr id="21" name="Google Shape;21;p36"/>
            <p:cNvSpPr/>
            <p:nvPr/>
          </p:nvSpPr>
          <p:spPr>
            <a:xfrm flipH="1" rot="10800000">
              <a:off x="8026530" y="482137"/>
              <a:ext cx="3703321" cy="81191"/>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grpSp>
    </p:spTree>
  </p:cSld>
  <p:clrMap accent1="accent1" accent2="accent2" accent3="accent3" accent4="accent4" accent5="accent5" accent6="accent6" bg1="lt1" bg2="dk2" tx1="dk1" tx2="lt2" folHlink="folHlink" hlink="hlink"/>
  <p:sldLayoutIdLst>
    <p:sldLayoutId id="214748364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 name="Shape 29"/>
        <p:cNvGrpSpPr/>
        <p:nvPr/>
      </p:nvGrpSpPr>
      <p:grpSpPr>
        <a:xfrm>
          <a:off x="0" y="0"/>
          <a:ext cx="0" cy="0"/>
          <a:chOff x="0" y="0"/>
          <a:chExt cx="0" cy="0"/>
        </a:xfrm>
      </p:grpSpPr>
      <p:sp>
        <p:nvSpPr>
          <p:cNvPr id="30" name="Google Shape;30;p35"/>
          <p:cNvSpPr txBox="1"/>
          <p:nvPr>
            <p:ph type="title"/>
          </p:nvPr>
        </p:nvSpPr>
        <p:spPr>
          <a:xfrm>
            <a:off x="581192" y="705124"/>
            <a:ext cx="11029616" cy="1189554"/>
          </a:xfrm>
          <a:prstGeom prst="rect">
            <a:avLst/>
          </a:prstGeom>
          <a:noFill/>
          <a:ln>
            <a:noFill/>
          </a:ln>
        </p:spPr>
        <p:txBody>
          <a:bodyPr anchorCtr="0" anchor="b" bIns="45700" lIns="91425" spcFirstLastPara="1" rIns="91425" wrap="square" tIns="45700">
            <a:normAutofit/>
          </a:bodyPr>
          <a:lstStyle>
            <a:lvl1pPr lvl="0" marR="0" rtl="0" algn="l">
              <a:spcBef>
                <a:spcPts val="0"/>
              </a:spcBef>
              <a:spcAft>
                <a:spcPts val="0"/>
              </a:spcAft>
              <a:buClr>
                <a:srgbClr val="3F3F3F"/>
              </a:buClr>
              <a:buSzPts val="2800"/>
              <a:buFont typeface="Gill Sans"/>
              <a:buNone/>
              <a:defRPr b="0" i="0" sz="2800" u="none" cap="none" strike="noStrike">
                <a:solidFill>
                  <a:srgbClr val="3F3F3F"/>
                </a:solidFill>
                <a:latin typeface="Gill Sans"/>
                <a:ea typeface="Gill Sans"/>
                <a:cs typeface="Gill Sans"/>
                <a:sym typeface="Gill Sans"/>
              </a:defRPr>
            </a:lvl1pPr>
            <a:lvl2pPr lvl="1" marR="0" rtl="0" algn="l">
              <a:spcBef>
                <a:spcPts val="0"/>
              </a:spcBef>
              <a:spcAft>
                <a:spcPts val="0"/>
              </a:spcAft>
              <a:buSzPts val="1400"/>
              <a:buNone/>
              <a:defRPr b="0" i="0" sz="1800" u="none" cap="none" strike="noStrike">
                <a:solidFill>
                  <a:schemeClr val="dk2"/>
                </a:solidFill>
              </a:defRPr>
            </a:lvl2pPr>
            <a:lvl3pPr lvl="2" marR="0" rtl="0" algn="l">
              <a:spcBef>
                <a:spcPts val="0"/>
              </a:spcBef>
              <a:spcAft>
                <a:spcPts val="0"/>
              </a:spcAft>
              <a:buSzPts val="1400"/>
              <a:buNone/>
              <a:defRPr b="0" i="0" sz="1800" u="none" cap="none" strike="noStrike">
                <a:solidFill>
                  <a:schemeClr val="dk2"/>
                </a:solidFill>
              </a:defRPr>
            </a:lvl3pPr>
            <a:lvl4pPr lvl="3" marR="0" rtl="0" algn="l">
              <a:spcBef>
                <a:spcPts val="0"/>
              </a:spcBef>
              <a:spcAft>
                <a:spcPts val="0"/>
              </a:spcAft>
              <a:buSzPts val="1400"/>
              <a:buNone/>
              <a:defRPr b="0" i="0" sz="1800" u="none" cap="none" strike="noStrike">
                <a:solidFill>
                  <a:schemeClr val="dk2"/>
                </a:solidFill>
              </a:defRPr>
            </a:lvl4pPr>
            <a:lvl5pPr lvl="4" marR="0" rtl="0" algn="l">
              <a:spcBef>
                <a:spcPts val="0"/>
              </a:spcBef>
              <a:spcAft>
                <a:spcPts val="0"/>
              </a:spcAft>
              <a:buSzPts val="1400"/>
              <a:buNone/>
              <a:defRPr b="0" i="0" sz="1800" u="none" cap="none" strike="noStrike">
                <a:solidFill>
                  <a:schemeClr val="dk2"/>
                </a:solidFill>
              </a:defRPr>
            </a:lvl5pPr>
            <a:lvl6pPr lvl="5" marR="0" rtl="0" algn="l">
              <a:spcBef>
                <a:spcPts val="0"/>
              </a:spcBef>
              <a:spcAft>
                <a:spcPts val="0"/>
              </a:spcAft>
              <a:buSzPts val="1400"/>
              <a:buNone/>
              <a:defRPr b="0" i="0" sz="1800" u="none" cap="none" strike="noStrike">
                <a:solidFill>
                  <a:schemeClr val="dk2"/>
                </a:solidFill>
              </a:defRPr>
            </a:lvl6pPr>
            <a:lvl7pPr lvl="6" marR="0" rtl="0" algn="l">
              <a:spcBef>
                <a:spcPts val="0"/>
              </a:spcBef>
              <a:spcAft>
                <a:spcPts val="0"/>
              </a:spcAft>
              <a:buSzPts val="1400"/>
              <a:buNone/>
              <a:defRPr b="0" i="0" sz="1800" u="none" cap="none" strike="noStrike">
                <a:solidFill>
                  <a:schemeClr val="dk2"/>
                </a:solidFill>
              </a:defRPr>
            </a:lvl7pPr>
            <a:lvl8pPr lvl="7" marR="0" rtl="0" algn="l">
              <a:spcBef>
                <a:spcPts val="0"/>
              </a:spcBef>
              <a:spcAft>
                <a:spcPts val="0"/>
              </a:spcAft>
              <a:buSzPts val="1400"/>
              <a:buNone/>
              <a:defRPr b="0" i="0" sz="1800" u="none" cap="none" strike="noStrike">
                <a:solidFill>
                  <a:schemeClr val="dk2"/>
                </a:solidFill>
              </a:defRPr>
            </a:lvl8pPr>
            <a:lvl9pPr lvl="8" marR="0" rtl="0" algn="l">
              <a:spcBef>
                <a:spcPts val="0"/>
              </a:spcBef>
              <a:spcAft>
                <a:spcPts val="0"/>
              </a:spcAft>
              <a:buSzPts val="1400"/>
              <a:buNone/>
              <a:defRPr b="0" i="0" sz="1800" u="none" cap="none" strike="noStrike">
                <a:solidFill>
                  <a:schemeClr val="dk2"/>
                </a:solidFill>
              </a:defRPr>
            </a:lvl9pPr>
          </a:lstStyle>
          <a:p/>
        </p:txBody>
      </p:sp>
      <p:sp>
        <p:nvSpPr>
          <p:cNvPr id="31" name="Google Shape;31;p35"/>
          <p:cNvSpPr txBox="1"/>
          <p:nvPr>
            <p:ph idx="1" type="body"/>
          </p:nvPr>
        </p:nvSpPr>
        <p:spPr>
          <a:xfrm>
            <a:off x="581192" y="2336002"/>
            <a:ext cx="11029616" cy="3652047"/>
          </a:xfrm>
          <a:prstGeom prst="rect">
            <a:avLst/>
          </a:prstGeom>
          <a:noFill/>
          <a:ln>
            <a:noFill/>
          </a:ln>
        </p:spPr>
        <p:txBody>
          <a:bodyPr anchorCtr="0" anchor="ctr" bIns="45700" lIns="91425" spcFirstLastPara="1" rIns="91425" wrap="square" tIns="45700">
            <a:normAutofit/>
          </a:bodyPr>
          <a:lstStyle>
            <a:lvl1pPr indent="-333756" lvl="0" marL="457200" marR="0" rtl="0" algn="l">
              <a:spcBef>
                <a:spcPts val="360"/>
              </a:spcBef>
              <a:spcAft>
                <a:spcPts val="0"/>
              </a:spcAft>
              <a:buClr>
                <a:schemeClr val="accent1"/>
              </a:buClr>
              <a:buSzPts val="1656"/>
              <a:buFont typeface="Noto Sans Symbols"/>
              <a:buChar char="◼"/>
              <a:defRPr b="0" i="0" sz="1800" u="none" cap="none" strike="noStrike">
                <a:solidFill>
                  <a:srgbClr val="3F3F3F"/>
                </a:solidFill>
                <a:latin typeface="Gill Sans"/>
                <a:ea typeface="Gill Sans"/>
                <a:cs typeface="Gill Sans"/>
                <a:sym typeface="Gill Sans"/>
              </a:defRPr>
            </a:lvl1pPr>
            <a:lvl2pPr indent="-322072" lvl="1" marL="914400" marR="0" rtl="0" algn="l">
              <a:spcBef>
                <a:spcPts val="600"/>
              </a:spcBef>
              <a:spcAft>
                <a:spcPts val="0"/>
              </a:spcAft>
              <a:buClr>
                <a:schemeClr val="accent1"/>
              </a:buClr>
              <a:buSzPts val="1472"/>
              <a:buFont typeface="Noto Sans Symbols"/>
              <a:buChar char="◼"/>
              <a:defRPr b="0" i="0" sz="1600" u="none" cap="none" strike="noStrike">
                <a:solidFill>
                  <a:srgbClr val="3F3F3F"/>
                </a:solidFill>
                <a:latin typeface="Gill Sans"/>
                <a:ea typeface="Gill Sans"/>
                <a:cs typeface="Gill Sans"/>
                <a:sym typeface="Gill Sans"/>
              </a:defRPr>
            </a:lvl2pPr>
            <a:lvl3pPr indent="-310388" lvl="2" marL="1371600" marR="0" rtl="0" algn="l">
              <a:spcBef>
                <a:spcPts val="600"/>
              </a:spcBef>
              <a:spcAft>
                <a:spcPts val="0"/>
              </a:spcAft>
              <a:buClr>
                <a:schemeClr val="accent1"/>
              </a:buClr>
              <a:buSzPts val="1288"/>
              <a:buFont typeface="Noto Sans Symbols"/>
              <a:buChar char="◼"/>
              <a:defRPr b="0" i="0" sz="1400" u="none" cap="none" strike="noStrike">
                <a:solidFill>
                  <a:srgbClr val="3F3F3F"/>
                </a:solidFill>
                <a:latin typeface="Gill Sans"/>
                <a:ea typeface="Gill Sans"/>
                <a:cs typeface="Gill Sans"/>
                <a:sym typeface="Gill Sans"/>
              </a:defRPr>
            </a:lvl3pPr>
            <a:lvl4pPr indent="-298703" lvl="3" marL="1828800" marR="0" rtl="0" algn="l">
              <a:spcBef>
                <a:spcPts val="600"/>
              </a:spcBef>
              <a:spcAft>
                <a:spcPts val="0"/>
              </a:spcAft>
              <a:buClr>
                <a:schemeClr val="accent1"/>
              </a:buClr>
              <a:buSzPts val="1104"/>
              <a:buFont typeface="Noto Sans Symbols"/>
              <a:buChar char="◼"/>
              <a:defRPr b="0" i="0" sz="1200" u="none" cap="none" strike="noStrike">
                <a:solidFill>
                  <a:srgbClr val="3F3F3F"/>
                </a:solidFill>
                <a:latin typeface="Gill Sans"/>
                <a:ea typeface="Gill Sans"/>
                <a:cs typeface="Gill Sans"/>
                <a:sym typeface="Gill Sans"/>
              </a:defRPr>
            </a:lvl4pPr>
            <a:lvl5pPr indent="-298704" lvl="4" marL="2286000" marR="0" rtl="0" algn="l">
              <a:spcBef>
                <a:spcPts val="600"/>
              </a:spcBef>
              <a:spcAft>
                <a:spcPts val="0"/>
              </a:spcAft>
              <a:buClr>
                <a:schemeClr val="accent1"/>
              </a:buClr>
              <a:buSzPts val="1104"/>
              <a:buFont typeface="Noto Sans Symbols"/>
              <a:buChar char="◼"/>
              <a:defRPr b="0" i="0" sz="1200" u="none" cap="none" strike="noStrike">
                <a:solidFill>
                  <a:srgbClr val="3F3F3F"/>
                </a:solidFill>
                <a:latin typeface="Gill Sans"/>
                <a:ea typeface="Gill Sans"/>
                <a:cs typeface="Gill Sans"/>
                <a:sym typeface="Gill Sans"/>
              </a:defRPr>
            </a:lvl5pPr>
            <a:lvl6pPr indent="-298704" lvl="5" marL="2743200" marR="0" rtl="0" algn="l">
              <a:spcBef>
                <a:spcPts val="600"/>
              </a:spcBef>
              <a:spcAft>
                <a:spcPts val="0"/>
              </a:spcAft>
              <a:buClr>
                <a:schemeClr val="accent2"/>
              </a:buClr>
              <a:buSzPts val="1104"/>
              <a:buFont typeface="Noto Sans Symbols"/>
              <a:buChar char="◼"/>
              <a:defRPr b="0" i="0" sz="1200" u="none" cap="none" strike="noStrike">
                <a:solidFill>
                  <a:schemeClr val="dk2"/>
                </a:solidFill>
                <a:latin typeface="Gill Sans"/>
                <a:ea typeface="Gill Sans"/>
                <a:cs typeface="Gill Sans"/>
                <a:sym typeface="Gill Sans"/>
              </a:defRPr>
            </a:lvl6pPr>
            <a:lvl7pPr indent="-298704" lvl="6" marL="3200400" marR="0" rtl="0" algn="l">
              <a:spcBef>
                <a:spcPts val="600"/>
              </a:spcBef>
              <a:spcAft>
                <a:spcPts val="0"/>
              </a:spcAft>
              <a:buClr>
                <a:schemeClr val="accent2"/>
              </a:buClr>
              <a:buSzPts val="1104"/>
              <a:buFont typeface="Noto Sans Symbols"/>
              <a:buChar char="◼"/>
              <a:defRPr b="0" i="0" sz="1200" u="none" cap="none" strike="noStrike">
                <a:solidFill>
                  <a:schemeClr val="dk2"/>
                </a:solidFill>
                <a:latin typeface="Gill Sans"/>
                <a:ea typeface="Gill Sans"/>
                <a:cs typeface="Gill Sans"/>
                <a:sym typeface="Gill Sans"/>
              </a:defRPr>
            </a:lvl7pPr>
            <a:lvl8pPr indent="-298703" lvl="7" marL="3657600" marR="0" rtl="0" algn="l">
              <a:spcBef>
                <a:spcPts val="600"/>
              </a:spcBef>
              <a:spcAft>
                <a:spcPts val="0"/>
              </a:spcAft>
              <a:buClr>
                <a:schemeClr val="accent2"/>
              </a:buClr>
              <a:buSzPts val="1104"/>
              <a:buFont typeface="Noto Sans Symbols"/>
              <a:buChar char="◼"/>
              <a:defRPr b="0" i="0" sz="1200" u="none" cap="none" strike="noStrike">
                <a:solidFill>
                  <a:schemeClr val="dk2"/>
                </a:solidFill>
                <a:latin typeface="Gill Sans"/>
                <a:ea typeface="Gill Sans"/>
                <a:cs typeface="Gill Sans"/>
                <a:sym typeface="Gill Sans"/>
              </a:defRPr>
            </a:lvl8pPr>
            <a:lvl9pPr indent="-298703" lvl="8" marL="4114800" marR="0" rtl="0" algn="l">
              <a:spcBef>
                <a:spcPts val="600"/>
              </a:spcBef>
              <a:spcAft>
                <a:spcPts val="600"/>
              </a:spcAft>
              <a:buClr>
                <a:schemeClr val="accent2"/>
              </a:buClr>
              <a:buSzPts val="1104"/>
              <a:buFont typeface="Noto Sans Symbols"/>
              <a:buChar char="◼"/>
              <a:defRPr b="0" i="0" sz="1200" u="none" cap="none" strike="noStrike">
                <a:solidFill>
                  <a:schemeClr val="dk2"/>
                </a:solidFill>
                <a:latin typeface="Gill Sans"/>
                <a:ea typeface="Gill Sans"/>
                <a:cs typeface="Gill Sans"/>
                <a:sym typeface="Gill Sans"/>
              </a:defRPr>
            </a:lvl9pPr>
          </a:lstStyle>
          <a:p/>
        </p:txBody>
      </p:sp>
      <p:sp>
        <p:nvSpPr>
          <p:cNvPr id="32" name="Google Shape;32;p35"/>
          <p:cNvSpPr txBox="1"/>
          <p:nvPr>
            <p:ph idx="10" type="dt"/>
          </p:nvPr>
        </p:nvSpPr>
        <p:spPr>
          <a:xfrm>
            <a:off x="7605951" y="6423914"/>
            <a:ext cx="2844799" cy="365125"/>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b="0" i="0" sz="900" u="none" cap="none" strike="noStrike">
                <a:solidFill>
                  <a:srgbClr val="3F3F3F"/>
                </a:solidFill>
                <a:latin typeface="Gill Sans"/>
                <a:ea typeface="Gill Sans"/>
                <a:cs typeface="Gill Sans"/>
                <a:sym typeface="Gill Sans"/>
              </a:defRPr>
            </a:lvl1pPr>
            <a:lvl2pPr lvl="1"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2pPr>
            <a:lvl3pPr lvl="2"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3pPr>
            <a:lvl4pPr lvl="3"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4pPr>
            <a:lvl5pPr lvl="4"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5pPr>
            <a:lvl6pPr lvl="5"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6pPr>
            <a:lvl7pPr lvl="6"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7pPr>
            <a:lvl8pPr lvl="7"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8pPr>
            <a:lvl9pPr lvl="8"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9pPr>
          </a:lstStyle>
          <a:p/>
        </p:txBody>
      </p:sp>
      <p:sp>
        <p:nvSpPr>
          <p:cNvPr id="33" name="Google Shape;33;p35"/>
          <p:cNvSpPr txBox="1"/>
          <p:nvPr>
            <p:ph idx="11" type="ftr"/>
          </p:nvPr>
        </p:nvSpPr>
        <p:spPr>
          <a:xfrm>
            <a:off x="581192" y="6423914"/>
            <a:ext cx="691721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900" u="none" cap="none" strike="noStrike">
                <a:solidFill>
                  <a:srgbClr val="3F3F3F"/>
                </a:solidFill>
                <a:latin typeface="Gill Sans"/>
                <a:ea typeface="Gill Sans"/>
                <a:cs typeface="Gill Sans"/>
                <a:sym typeface="Gill Sans"/>
              </a:defRPr>
            </a:lvl1pPr>
            <a:lvl2pPr lvl="1"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2pPr>
            <a:lvl3pPr lvl="2"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3pPr>
            <a:lvl4pPr lvl="3"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4pPr>
            <a:lvl5pPr lvl="4"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5pPr>
            <a:lvl6pPr lvl="5"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6pPr>
            <a:lvl7pPr lvl="6"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7pPr>
            <a:lvl8pPr lvl="7"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8pPr>
            <a:lvl9pPr lvl="8"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9pPr>
          </a:lstStyle>
          <a:p/>
        </p:txBody>
      </p:sp>
      <p:sp>
        <p:nvSpPr>
          <p:cNvPr id="34" name="Google Shape;34;p35"/>
          <p:cNvSpPr txBox="1"/>
          <p:nvPr>
            <p:ph idx="12" type="sldNum"/>
          </p:nvPr>
        </p:nvSpPr>
        <p:spPr>
          <a:xfrm>
            <a:off x="10558300" y="6423914"/>
            <a:ext cx="105251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900" u="none" cap="none" strike="noStrike">
                <a:solidFill>
                  <a:srgbClr val="3F3F3F"/>
                </a:solidFill>
                <a:latin typeface="Gill Sans"/>
                <a:ea typeface="Gill Sans"/>
                <a:cs typeface="Gill Sans"/>
                <a:sym typeface="Gill Sans"/>
              </a:defRPr>
            </a:lvl1pPr>
            <a:lvl2pPr indent="0" lvl="1" marL="0" marR="0" rtl="0" algn="r">
              <a:spcBef>
                <a:spcPts val="0"/>
              </a:spcBef>
              <a:buNone/>
              <a:defRPr b="0" i="0" sz="900" u="none" cap="none" strike="noStrike">
                <a:solidFill>
                  <a:srgbClr val="3F3F3F"/>
                </a:solidFill>
                <a:latin typeface="Gill Sans"/>
                <a:ea typeface="Gill Sans"/>
                <a:cs typeface="Gill Sans"/>
                <a:sym typeface="Gill Sans"/>
              </a:defRPr>
            </a:lvl2pPr>
            <a:lvl3pPr indent="0" lvl="2" marL="0" marR="0" rtl="0" algn="r">
              <a:spcBef>
                <a:spcPts val="0"/>
              </a:spcBef>
              <a:buNone/>
              <a:defRPr b="0" i="0" sz="900" u="none" cap="none" strike="noStrike">
                <a:solidFill>
                  <a:srgbClr val="3F3F3F"/>
                </a:solidFill>
                <a:latin typeface="Gill Sans"/>
                <a:ea typeface="Gill Sans"/>
                <a:cs typeface="Gill Sans"/>
                <a:sym typeface="Gill Sans"/>
              </a:defRPr>
            </a:lvl3pPr>
            <a:lvl4pPr indent="0" lvl="3" marL="0" marR="0" rtl="0" algn="r">
              <a:spcBef>
                <a:spcPts val="0"/>
              </a:spcBef>
              <a:buNone/>
              <a:defRPr b="0" i="0" sz="900" u="none" cap="none" strike="noStrike">
                <a:solidFill>
                  <a:srgbClr val="3F3F3F"/>
                </a:solidFill>
                <a:latin typeface="Gill Sans"/>
                <a:ea typeface="Gill Sans"/>
                <a:cs typeface="Gill Sans"/>
                <a:sym typeface="Gill Sans"/>
              </a:defRPr>
            </a:lvl4pPr>
            <a:lvl5pPr indent="0" lvl="4" marL="0" marR="0" rtl="0" algn="r">
              <a:spcBef>
                <a:spcPts val="0"/>
              </a:spcBef>
              <a:buNone/>
              <a:defRPr b="0" i="0" sz="900" u="none" cap="none" strike="noStrike">
                <a:solidFill>
                  <a:srgbClr val="3F3F3F"/>
                </a:solidFill>
                <a:latin typeface="Gill Sans"/>
                <a:ea typeface="Gill Sans"/>
                <a:cs typeface="Gill Sans"/>
                <a:sym typeface="Gill Sans"/>
              </a:defRPr>
            </a:lvl5pPr>
            <a:lvl6pPr indent="0" lvl="5" marL="0" marR="0" rtl="0" algn="r">
              <a:spcBef>
                <a:spcPts val="0"/>
              </a:spcBef>
              <a:buNone/>
              <a:defRPr b="0" i="0" sz="900" u="none" cap="none" strike="noStrike">
                <a:solidFill>
                  <a:srgbClr val="3F3F3F"/>
                </a:solidFill>
                <a:latin typeface="Gill Sans"/>
                <a:ea typeface="Gill Sans"/>
                <a:cs typeface="Gill Sans"/>
                <a:sym typeface="Gill Sans"/>
              </a:defRPr>
            </a:lvl6pPr>
            <a:lvl7pPr indent="0" lvl="6" marL="0" marR="0" rtl="0" algn="r">
              <a:spcBef>
                <a:spcPts val="0"/>
              </a:spcBef>
              <a:buNone/>
              <a:defRPr b="0" i="0" sz="900" u="none" cap="none" strike="noStrike">
                <a:solidFill>
                  <a:srgbClr val="3F3F3F"/>
                </a:solidFill>
                <a:latin typeface="Gill Sans"/>
                <a:ea typeface="Gill Sans"/>
                <a:cs typeface="Gill Sans"/>
                <a:sym typeface="Gill Sans"/>
              </a:defRPr>
            </a:lvl7pPr>
            <a:lvl8pPr indent="0" lvl="7" marL="0" marR="0" rtl="0" algn="r">
              <a:spcBef>
                <a:spcPts val="0"/>
              </a:spcBef>
              <a:buNone/>
              <a:defRPr b="0" i="0" sz="900" u="none" cap="none" strike="noStrike">
                <a:solidFill>
                  <a:srgbClr val="3F3F3F"/>
                </a:solidFill>
                <a:latin typeface="Gill Sans"/>
                <a:ea typeface="Gill Sans"/>
                <a:cs typeface="Gill Sans"/>
                <a:sym typeface="Gill Sans"/>
              </a:defRPr>
            </a:lvl8pPr>
            <a:lvl9pPr indent="0" lvl="8" marL="0" marR="0" rtl="0" algn="r">
              <a:spcBef>
                <a:spcPts val="0"/>
              </a:spcBef>
              <a:buNone/>
              <a:defRPr b="0" i="0" sz="900" u="none" cap="none" strike="noStrike">
                <a:solidFill>
                  <a:srgbClr val="3F3F3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
        <p:nvSpPr>
          <p:cNvPr id="35" name="Google Shape;35;p35"/>
          <p:cNvSpPr/>
          <p:nvPr/>
        </p:nvSpPr>
        <p:spPr>
          <a:xfrm>
            <a:off x="446534" y="457200"/>
            <a:ext cx="3703320" cy="94997"/>
          </a:xfrm>
          <a:prstGeom prst="rect">
            <a:avLst/>
          </a:prstGeom>
          <a:solidFill>
            <a:srgbClr val="4653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5"/>
          <p:cNvSpPr/>
          <p:nvPr/>
        </p:nvSpPr>
        <p:spPr>
          <a:xfrm>
            <a:off x="8042147" y="453643"/>
            <a:ext cx="3703320" cy="98554"/>
          </a:xfrm>
          <a:prstGeom prst="rect">
            <a:avLst/>
          </a:prstGeom>
          <a:solidFill>
            <a:srgbClr val="969F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5"/>
          <p:cNvSpPr/>
          <p:nvPr/>
        </p:nvSpPr>
        <p:spPr>
          <a:xfrm>
            <a:off x="4241830" y="457200"/>
            <a:ext cx="3703320" cy="9144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 name="Google Shape;38;p35"/>
          <p:cNvGrpSpPr/>
          <p:nvPr/>
        </p:nvGrpSpPr>
        <p:grpSpPr>
          <a:xfrm>
            <a:off x="428696" y="482137"/>
            <a:ext cx="11301155" cy="81191"/>
            <a:chOff x="428696" y="482137"/>
            <a:chExt cx="11301155" cy="81191"/>
          </a:xfrm>
        </p:grpSpPr>
        <p:sp>
          <p:nvSpPr>
            <p:cNvPr id="39" name="Google Shape;39;p35"/>
            <p:cNvSpPr/>
            <p:nvPr/>
          </p:nvSpPr>
          <p:spPr>
            <a:xfrm flipH="1" rot="10800000">
              <a:off x="428696" y="482137"/>
              <a:ext cx="3703321" cy="81191"/>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sp>
          <p:nvSpPr>
            <p:cNvPr id="40" name="Google Shape;40;p35"/>
            <p:cNvSpPr/>
            <p:nvPr/>
          </p:nvSpPr>
          <p:spPr>
            <a:xfrm flipH="1" rot="10800000">
              <a:off x="4235926" y="482137"/>
              <a:ext cx="3703321" cy="81191"/>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sp>
          <p:nvSpPr>
            <p:cNvPr id="41" name="Google Shape;41;p35"/>
            <p:cNvSpPr/>
            <p:nvPr/>
          </p:nvSpPr>
          <p:spPr>
            <a:xfrm flipH="1" rot="10800000">
              <a:off x="8026530" y="482137"/>
              <a:ext cx="3703321" cy="81191"/>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grpSp>
    </p:spTree>
  </p:cSld>
  <p:clrMap accent1="accent1" accent2="accent2" accent3="accent3" accent4="accent4" accent5="accent5" accent6="accent6" bg1="lt1" bg2="dk2" tx1="dk1" tx2="lt2" folHlink="folHlink" hlink="hlink"/>
  <p:sldLayoutIdLst>
    <p:sldLayoutId id="2147483651"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 id="2147483660" r:id="rId10"/>
    <p:sldLayoutId id="2147483661" r:id="rId11"/>
    <p:sldLayoutId id="2147483662" r:id="rId12"/>
    <p:sldLayoutId id="2147483663" r:id="rId13"/>
    <p:sldLayoutId id="2147483664" r:id="rId14"/>
    <p:sldLayoutId id="2147483665" r:id="rId15"/>
    <p:sldLayoutId id="2147483666" r:id="rId16"/>
    <p:sldLayoutId id="2147483667" r:id="rId17"/>
    <p:sldLayoutId id="2147483668" r:id="rId18"/>
    <p:sldLayoutId id="2147483669" r:id="rId19"/>
    <p:sldLayoutId id="2147483670" r:id="rId20"/>
    <p:sldLayoutId id="2147483671" r:id="rId21"/>
    <p:sldLayoutId id="2147483672" r:id="rId22"/>
    <p:sldLayoutId id="2147483673" r:id="rId2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7.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0.png"/><Relationship Id="rId4" Type="http://schemas.openxmlformats.org/officeDocument/2006/relationships/image" Target="../media/image3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3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36.png"/><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5.png"/><Relationship Id="rId4" Type="http://schemas.openxmlformats.org/officeDocument/2006/relationships/image" Target="../media/image14.png"/><Relationship Id="rId5" Type="http://schemas.openxmlformats.org/officeDocument/2006/relationships/image" Target="../media/image2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3.png"/><Relationship Id="rId4" Type="http://schemas.openxmlformats.org/officeDocument/2006/relationships/image" Target="../media/image5.png"/><Relationship Id="rId5" Type="http://schemas.openxmlformats.org/officeDocument/2006/relationships/image" Target="../media/image8.png"/><Relationship Id="rId6" Type="http://schemas.openxmlformats.org/officeDocument/2006/relationships/image" Target="../media/image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38.png"/><Relationship Id="rId4" Type="http://schemas.openxmlformats.org/officeDocument/2006/relationships/image" Target="../media/image1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37.jpg"/><Relationship Id="rId4" Type="http://schemas.openxmlformats.org/officeDocument/2006/relationships/image" Target="../media/image2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2.png"/><Relationship Id="rId4" Type="http://schemas.openxmlformats.org/officeDocument/2006/relationships/image" Target="../media/image2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19.png"/><Relationship Id="rId4" Type="http://schemas.openxmlformats.org/officeDocument/2006/relationships/image" Target="../media/image42.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40.png"/><Relationship Id="rId4" Type="http://schemas.openxmlformats.org/officeDocument/2006/relationships/image" Target="../media/image3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3.png"/><Relationship Id="rId4" Type="http://schemas.openxmlformats.org/officeDocument/2006/relationships/image" Target="../media/image5.png"/><Relationship Id="rId5" Type="http://schemas.openxmlformats.org/officeDocument/2006/relationships/image" Target="../media/image8.png"/><Relationship Id="rId6"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32.png"/><Relationship Id="rId4" Type="http://schemas.openxmlformats.org/officeDocument/2006/relationships/image" Target="../media/image41.png"/><Relationship Id="rId5" Type="http://schemas.openxmlformats.org/officeDocument/2006/relationships/image" Target="../media/image30.png"/><Relationship Id="rId6" Type="http://schemas.openxmlformats.org/officeDocument/2006/relationships/image" Target="../media/image3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hyperlink" Target="https://www.flaticon.com/"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hyperlink" Target="https://www.junglescout.com/resources/articles/amazon-product-categories/" TargetMode="External"/><Relationship Id="rId4" Type="http://schemas.openxmlformats.org/officeDocument/2006/relationships/hyperlink" Target="https://huggingface.co/stabilityai/stable-diffusion-3.5-large" TargetMode="External"/><Relationship Id="rId5" Type="http://schemas.openxmlformats.org/officeDocument/2006/relationships/hyperlink" Target="https://www.amazon.com/Breville-BES870XL-Barista-Express-Espresso/dp/B00CH9QWOU/ref=sr_1_28?crid=3K3ODCKFU6UZC&amp;dib=eyJ2IjoiMSJ9.fgVOBE0JSUIlI50q2FqVEYNt06rnJedFscx6XGU0zvyobwdtv1CXBZuzX6fLtsw0uU4-LU_kxvY7YTPfMqmG3Tb8hr30635QAFMk2raBrX5xgjCuepMUIE4Phw0XB6Pe-L8x2Rs03zjAz__w6qvJirfBV19bhLJ_BU2z-oHoUOI1EkXQ3xzipsSL59lLW7n3myqkfd4qm4HO3v2PuxgOhvtxFXO_ehX2YpfO28nBYZJTiV00kfyngvTSXDqxtMMAMWy0WyhxOH0K2Wo5R7jF7C0gWqHHWWI7Y-sTp3cWlWg.ZoeGilN2mnoDhfzCglrFpQj49Rt-nGksy7OBh8KuRY8&amp;dib_tag=se&amp;keywords=coffee%2Bmaker%2Bmachines&amp;qid=1732984566&amp;sprefix=coffee%2Caps%2C109&amp;sr=8-28&amp;th=1" TargetMode="External"/><Relationship Id="rId6" Type="http://schemas.openxmlformats.org/officeDocument/2006/relationships/hyperlink" Target="https://www.amazon.com/Meta-Quest-512GB-Powerful-Ultimate-Experiences/dp/B0DDWH41HB/ref=cm_cr_arp_d_product_top?ie=UTF8" TargetMode="External"/><Relationship Id="rId7" Type="http://schemas.openxmlformats.org/officeDocument/2006/relationships/hyperlink" Target="https://www.amazon.com/Handpan-Inches-Instrument-Premium-Adults/dp/B0D11GZPFH/ref=sr_1_2_sspa?crid=29GIDSCIEX08I&amp;dib=eyJ2IjoiMSJ9.crgwRCHhDPD9plOUlHFGeCA4S4j89zevyqi_x8CFuETx5LCpH7m-r6EHI6agZAOXNqo4RTAbyMnDUixariz6hI1ukv3OpzYQh-Spev08NNq9ySkwOPtARU7w102mYPR6PvpO468rjKP7Ka4f0qOODYdE6sHt2tFTkyHKugp4q-Ulx6fppEADPIk3iTIEwFGdBSmzbfVSgO9yeNuLEjnR2nmzgrvWLRfX_Ht1FG1jBGMqDIu_7wHVjFn8R_vUMCDEa1LUyUQgMagfR2cYtgjWz63df6gns0PyFc4FmabQEns.QnWUeGWzNpCMF7gKMj4vmGz04b0FZK162n_cwytAyD0&amp;dib_tag=se&amp;keywords=sound%2Bdrum&amp;qid=1732986230&amp;sprefix=sound%2Bdrum%2Caps%2C150&amp;sr=8-2-spons&amp;sp_csd=d2lkZ2V0TmFtZT1zcF9hdGY&amp;th=1"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3.png"/><Relationship Id="rId4" Type="http://schemas.openxmlformats.org/officeDocument/2006/relationships/image" Target="../media/image5.png"/><Relationship Id="rId5" Type="http://schemas.openxmlformats.org/officeDocument/2006/relationships/image" Target="../media/image8.png"/><Relationship Id="rId6"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9.jpg"/><Relationship Id="rId4" Type="http://schemas.openxmlformats.org/officeDocument/2006/relationships/image" Target="../media/image2.png"/><Relationship Id="rId5" Type="http://schemas.openxmlformats.org/officeDocument/2006/relationships/image" Target="../media/image4.png"/><Relationship Id="rId6" Type="http://schemas.openxmlformats.org/officeDocument/2006/relationships/image" Target="../media/image6.png"/><Relationship Id="rId7" Type="http://schemas.openxmlformats.org/officeDocument/2006/relationships/image" Target="../media/image24.png"/><Relationship Id="rId8" Type="http://schemas.openxmlformats.org/officeDocument/2006/relationships/hyperlink" Target="https://www.junglescout.com/resources/articles/amazon-product-categories/"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2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1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3.png"/><Relationship Id="rId4" Type="http://schemas.openxmlformats.org/officeDocument/2006/relationships/image" Target="../media/image5.png"/><Relationship Id="rId5" Type="http://schemas.openxmlformats.org/officeDocument/2006/relationships/image" Target="../media/image8.png"/><Relationship Id="rId6"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1" name="Shape 191"/>
        <p:cNvGrpSpPr/>
        <p:nvPr/>
      </p:nvGrpSpPr>
      <p:grpSpPr>
        <a:xfrm>
          <a:off x="0" y="0"/>
          <a:ext cx="0" cy="0"/>
          <a:chOff x="0" y="0"/>
          <a:chExt cx="0" cy="0"/>
        </a:xfrm>
      </p:grpSpPr>
      <p:sp>
        <p:nvSpPr>
          <p:cNvPr id="192" name="Google Shape;192;p1"/>
          <p:cNvSpPr/>
          <p:nvPr/>
        </p:nvSpPr>
        <p:spPr>
          <a:xfrm>
            <a:off x="0" y="0"/>
            <a:ext cx="12192000" cy="68580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sp>
        <p:nvSpPr>
          <p:cNvPr id="193" name="Google Shape;193;p1"/>
          <p:cNvSpPr txBox="1"/>
          <p:nvPr>
            <p:ph type="ctrTitle"/>
          </p:nvPr>
        </p:nvSpPr>
        <p:spPr>
          <a:xfrm>
            <a:off x="983636" y="4045706"/>
            <a:ext cx="10225530" cy="1626555"/>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Clr>
                <a:schemeClr val="lt1"/>
              </a:buClr>
              <a:buSzPts val="2800"/>
              <a:buFont typeface="Gill Sans"/>
              <a:buNone/>
            </a:pPr>
            <a:r>
              <a:rPr b="1" lang="en-US" sz="2800">
                <a:solidFill>
                  <a:schemeClr val="lt1"/>
                </a:solidFill>
                <a:latin typeface="Gill Sans"/>
                <a:ea typeface="Gill Sans"/>
                <a:cs typeface="Gill Sans"/>
                <a:sym typeface="Gill Sans"/>
              </a:rPr>
              <a:t>94-844 GENERATIVE AI LAB</a:t>
            </a:r>
            <a:endParaRPr/>
          </a:p>
          <a:p>
            <a:pPr indent="0" lvl="0" marL="0" rtl="0" algn="ctr">
              <a:spcBef>
                <a:spcPts val="0"/>
              </a:spcBef>
              <a:spcAft>
                <a:spcPts val="0"/>
              </a:spcAft>
              <a:buClr>
                <a:schemeClr val="lt1"/>
              </a:buClr>
              <a:buSzPts val="2800"/>
              <a:buFont typeface="Gill Sans"/>
              <a:buNone/>
            </a:pPr>
            <a:r>
              <a:rPr b="1" lang="en-US" sz="2800">
                <a:solidFill>
                  <a:schemeClr val="lt1"/>
                </a:solidFill>
                <a:latin typeface="Gill Sans"/>
                <a:ea typeface="Gill Sans"/>
                <a:cs typeface="Gill Sans"/>
                <a:sym typeface="Gill Sans"/>
              </a:rPr>
              <a:t>FINAL PROJECT</a:t>
            </a:r>
            <a:endParaRPr/>
          </a:p>
          <a:p>
            <a:pPr indent="0" lvl="0" marL="0" rtl="0" algn="ctr">
              <a:spcBef>
                <a:spcPts val="0"/>
              </a:spcBef>
              <a:spcAft>
                <a:spcPts val="0"/>
              </a:spcAft>
              <a:buClr>
                <a:schemeClr val="lt1"/>
              </a:buClr>
              <a:buSzPts val="2800"/>
              <a:buFont typeface="Gill Sans"/>
              <a:buNone/>
            </a:pPr>
            <a:r>
              <a:rPr b="1" lang="en-US" sz="2800">
                <a:solidFill>
                  <a:schemeClr val="lt1"/>
                </a:solidFill>
                <a:latin typeface="Gill Sans"/>
                <a:ea typeface="Gill Sans"/>
                <a:cs typeface="Gill Sans"/>
                <a:sym typeface="Gill Sans"/>
              </a:rPr>
              <a:t>GROUP 2</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2" name="Shape 282"/>
        <p:cNvGrpSpPr/>
        <p:nvPr/>
      </p:nvGrpSpPr>
      <p:grpSpPr>
        <a:xfrm>
          <a:off x="0" y="0"/>
          <a:ext cx="0" cy="0"/>
          <a:chOff x="0" y="0"/>
          <a:chExt cx="0" cy="0"/>
        </a:xfrm>
      </p:grpSpPr>
      <p:sp>
        <p:nvSpPr>
          <p:cNvPr id="283" name="Google Shape;283;p10"/>
          <p:cNvSpPr/>
          <p:nvPr/>
        </p:nvSpPr>
        <p:spPr>
          <a:xfrm>
            <a:off x="446534" y="457200"/>
            <a:ext cx="3703320" cy="94997"/>
          </a:xfrm>
          <a:prstGeom prst="rect">
            <a:avLst/>
          </a:prstGeom>
          <a:solidFill>
            <a:srgbClr val="46535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284" name="Google Shape;284;p10"/>
          <p:cNvSpPr/>
          <p:nvPr/>
        </p:nvSpPr>
        <p:spPr>
          <a:xfrm>
            <a:off x="8042147" y="453643"/>
            <a:ext cx="3703320" cy="98554"/>
          </a:xfrm>
          <a:prstGeom prst="rect">
            <a:avLst/>
          </a:prstGeom>
          <a:solidFill>
            <a:srgbClr val="969FA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285" name="Google Shape;285;p10"/>
          <p:cNvSpPr/>
          <p:nvPr/>
        </p:nvSpPr>
        <p:spPr>
          <a:xfrm>
            <a:off x="4241830" y="457200"/>
            <a:ext cx="3703320" cy="91440"/>
          </a:xfrm>
          <a:prstGeom prst="rect">
            <a:avLst/>
          </a:pr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286" name="Google Shape;286;p10"/>
          <p:cNvSpPr txBox="1"/>
          <p:nvPr>
            <p:ph type="title"/>
          </p:nvPr>
        </p:nvSpPr>
        <p:spPr>
          <a:xfrm>
            <a:off x="448567" y="553544"/>
            <a:ext cx="11003565" cy="732823"/>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rgbClr val="3F3F3F"/>
              </a:buClr>
              <a:buSzPts val="2800"/>
              <a:buFont typeface="Gill Sans"/>
              <a:buNone/>
            </a:pPr>
            <a:r>
              <a:rPr b="1" lang="en-US" cap="none">
                <a:latin typeface="Gill Sans"/>
                <a:ea typeface="Gill Sans"/>
                <a:cs typeface="Gill Sans"/>
                <a:sym typeface="Gill Sans"/>
              </a:rPr>
              <a:t>RAG: GENERAL SUMMARY </a:t>
            </a:r>
            <a:endParaRPr/>
          </a:p>
        </p:txBody>
      </p:sp>
      <p:pic>
        <p:nvPicPr>
          <p:cNvPr descr="A close-up of a text&#10;&#10;Description automatically generated" id="287" name="Google Shape;287;p10"/>
          <p:cNvPicPr preferRelativeResize="0"/>
          <p:nvPr/>
        </p:nvPicPr>
        <p:blipFill rotWithShape="1">
          <a:blip r:embed="rId3">
            <a:alphaModFix/>
          </a:blip>
          <a:srcRect b="0" l="0" r="0" t="0"/>
          <a:stretch/>
        </p:blipFill>
        <p:spPr>
          <a:xfrm>
            <a:off x="3029165" y="2617330"/>
            <a:ext cx="5889153" cy="690101"/>
          </a:xfrm>
          <a:prstGeom prst="rect">
            <a:avLst/>
          </a:prstGeom>
          <a:noFill/>
          <a:ln>
            <a:noFill/>
          </a:ln>
        </p:spPr>
      </p:pic>
      <p:pic>
        <p:nvPicPr>
          <p:cNvPr descr="A close-up of a word&#10;&#10;Description automatically generated" id="288" name="Google Shape;288;p10"/>
          <p:cNvPicPr preferRelativeResize="0"/>
          <p:nvPr/>
        </p:nvPicPr>
        <p:blipFill rotWithShape="1">
          <a:blip r:embed="rId4">
            <a:alphaModFix/>
          </a:blip>
          <a:srcRect b="8333" l="0" r="127" t="-8333"/>
          <a:stretch/>
        </p:blipFill>
        <p:spPr>
          <a:xfrm>
            <a:off x="3021620" y="1891148"/>
            <a:ext cx="5889162" cy="359896"/>
          </a:xfrm>
          <a:prstGeom prst="rect">
            <a:avLst/>
          </a:prstGeom>
          <a:noFill/>
          <a:ln>
            <a:noFill/>
          </a:ln>
        </p:spPr>
      </p:pic>
      <p:sp>
        <p:nvSpPr>
          <p:cNvPr id="289" name="Google Shape;289;p10"/>
          <p:cNvSpPr txBox="1"/>
          <p:nvPr/>
        </p:nvSpPr>
        <p:spPr>
          <a:xfrm>
            <a:off x="2461539" y="3429667"/>
            <a:ext cx="7017496" cy="2654777"/>
          </a:xfrm>
          <a:prstGeom prst="rect">
            <a:avLst/>
          </a:prstGeom>
          <a:noFill/>
          <a:ln>
            <a:noFill/>
          </a:ln>
        </p:spPr>
        <p:txBody>
          <a:bodyPr anchorCtr="0" anchor="ctr" bIns="45700" lIns="91425" spcFirstLastPara="1" rIns="91425" wrap="square" tIns="45700">
            <a:normAutofit/>
          </a:bodyPr>
          <a:lstStyle/>
          <a:p>
            <a:pPr indent="-305435" lvl="1" marL="324485" marR="0" rtl="0" algn="l">
              <a:spcBef>
                <a:spcPts val="0"/>
              </a:spcBef>
              <a:spcAft>
                <a:spcPts val="0"/>
              </a:spcAft>
              <a:buClr>
                <a:schemeClr val="accent1"/>
              </a:buClr>
              <a:buSzPts val="1840"/>
              <a:buFont typeface="Noto Sans Symbols"/>
              <a:buChar char="◼"/>
            </a:pPr>
            <a:r>
              <a:rPr b="0" i="0" lang="en-US" sz="2000" u="none" cap="none" strike="noStrike">
                <a:solidFill>
                  <a:srgbClr val="3F3F3F"/>
                </a:solidFill>
                <a:latin typeface="Gill Sans"/>
                <a:ea typeface="Gill Sans"/>
                <a:cs typeface="Gill Sans"/>
                <a:sym typeface="Gill Sans"/>
              </a:rPr>
              <a:t>Set K = 10, and ask for the information of coffee machine only</a:t>
            </a:r>
            <a:endParaRPr/>
          </a:p>
          <a:p>
            <a:pPr indent="-188595" lvl="1" marL="324485" marR="0" rtl="0" algn="l">
              <a:spcBef>
                <a:spcPts val="1000"/>
              </a:spcBef>
              <a:spcAft>
                <a:spcPts val="0"/>
              </a:spcAft>
              <a:buClr>
                <a:schemeClr val="accent1"/>
              </a:buClr>
              <a:buSzPts val="1840"/>
              <a:buFont typeface="Noto Sans Symbols"/>
              <a:buNone/>
            </a:pPr>
            <a:r>
              <a:t/>
            </a:r>
            <a:endParaRPr b="0" i="0" sz="2000" u="none" cap="none" strike="noStrike">
              <a:solidFill>
                <a:srgbClr val="3F3F3F"/>
              </a:solidFill>
              <a:latin typeface="Gill Sans"/>
              <a:ea typeface="Gill Sans"/>
              <a:cs typeface="Gill Sans"/>
              <a:sym typeface="Gill Sans"/>
            </a:endParaRPr>
          </a:p>
          <a:p>
            <a:pPr indent="-305435" lvl="1" marL="324485" marR="0" rtl="0" algn="l">
              <a:spcBef>
                <a:spcPts val="1000"/>
              </a:spcBef>
              <a:spcAft>
                <a:spcPts val="0"/>
              </a:spcAft>
              <a:buClr>
                <a:schemeClr val="accent1"/>
              </a:buClr>
              <a:buSzPts val="1840"/>
              <a:buFont typeface="Noto Sans Symbols"/>
              <a:buChar char="◼"/>
            </a:pPr>
            <a:r>
              <a:rPr b="0" i="0" lang="en-US" sz="2000" u="none" cap="none" strike="noStrike">
                <a:solidFill>
                  <a:srgbClr val="3F3F3F"/>
                </a:solidFill>
                <a:latin typeface="Gill Sans"/>
                <a:ea typeface="Gill Sans"/>
                <a:cs typeface="Gill Sans"/>
                <a:sym typeface="Gill Sans"/>
              </a:rPr>
              <a:t>Retrieve the information and bring it to LLM API and ask it to generate "wholistic understanding of the coffee machine" based on the retrieve content</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11"/>
          <p:cNvSpPr txBox="1"/>
          <p:nvPr>
            <p:ph type="title"/>
          </p:nvPr>
        </p:nvSpPr>
        <p:spPr>
          <a:xfrm>
            <a:off x="483530" y="668083"/>
            <a:ext cx="11029616" cy="599557"/>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rgbClr val="3F3F3F"/>
              </a:buClr>
              <a:buSzPts val="2800"/>
              <a:buFont typeface="Gill Sans"/>
              <a:buNone/>
            </a:pPr>
            <a:r>
              <a:rPr b="1" lang="en-US"/>
              <a:t>RAG: GENERAL SUMMARY </a:t>
            </a:r>
            <a:endParaRPr/>
          </a:p>
        </p:txBody>
      </p:sp>
      <p:sp>
        <p:nvSpPr>
          <p:cNvPr id="295" name="Google Shape;295;p11"/>
          <p:cNvSpPr txBox="1"/>
          <p:nvPr/>
        </p:nvSpPr>
        <p:spPr>
          <a:xfrm>
            <a:off x="4576851" y="2023328"/>
            <a:ext cx="6937715" cy="2398167"/>
          </a:xfrm>
          <a:prstGeom prst="rect">
            <a:avLst/>
          </a:prstGeom>
          <a:noFill/>
          <a:ln>
            <a:noFill/>
          </a:ln>
        </p:spPr>
        <p:txBody>
          <a:bodyPr anchorCtr="0" anchor="t" bIns="45700" lIns="91425" spcFirstLastPara="1" rIns="91425" wrap="square" tIns="45700">
            <a:noAutofit/>
          </a:bodyPr>
          <a:lstStyle/>
          <a:p>
            <a:pPr indent="-305435" lvl="0" marL="305435" marR="0" rtl="0" algn="l">
              <a:spcBef>
                <a:spcPts val="0"/>
              </a:spcBef>
              <a:spcAft>
                <a:spcPts val="0"/>
              </a:spcAft>
              <a:buClr>
                <a:schemeClr val="accent1"/>
              </a:buClr>
              <a:buSzPts val="1840"/>
              <a:buFont typeface="Noto Sans Symbols"/>
              <a:buChar char="◼"/>
            </a:pPr>
            <a:r>
              <a:rPr lang="en-US" sz="2000">
                <a:solidFill>
                  <a:srgbClr val="3F3F3F"/>
                </a:solidFill>
                <a:latin typeface="Gill Sans"/>
                <a:ea typeface="Gill Sans"/>
                <a:cs typeface="Gill Sans"/>
                <a:sym typeface="Gill Sans"/>
              </a:rPr>
              <a:t>A good summary of the product, likes its pros &amp; cons</a:t>
            </a:r>
            <a:endParaRPr/>
          </a:p>
          <a:p>
            <a:pPr indent="-305435" lvl="1" marL="629920" marR="0" rtl="0" algn="l">
              <a:spcBef>
                <a:spcPts val="1000"/>
              </a:spcBef>
              <a:spcAft>
                <a:spcPts val="0"/>
              </a:spcAft>
              <a:buClr>
                <a:schemeClr val="accent1"/>
              </a:buClr>
              <a:buSzPts val="1840"/>
              <a:buFont typeface="Courier New"/>
              <a:buChar char="o"/>
            </a:pPr>
            <a:r>
              <a:rPr b="0" i="0" lang="en-US" sz="2000" u="none" cap="none" strike="noStrike">
                <a:solidFill>
                  <a:srgbClr val="3F3F3F"/>
                </a:solidFill>
                <a:latin typeface="Gill Sans"/>
                <a:ea typeface="Gill Sans"/>
                <a:cs typeface="Gill Sans"/>
                <a:sym typeface="Gill Sans"/>
              </a:rPr>
              <a:t>Benefits for the potential buyer to understand the product and compare the similar product</a:t>
            </a:r>
            <a:endParaRPr/>
          </a:p>
          <a:p>
            <a:pPr indent="-305435" lvl="1" marL="629920" marR="0" rtl="0" algn="l">
              <a:spcBef>
                <a:spcPts val="1000"/>
              </a:spcBef>
              <a:spcAft>
                <a:spcPts val="0"/>
              </a:spcAft>
              <a:buClr>
                <a:schemeClr val="accent1"/>
              </a:buClr>
              <a:buSzPts val="1840"/>
              <a:buFont typeface="Courier New"/>
              <a:buChar char="o"/>
            </a:pPr>
            <a:r>
              <a:rPr b="0" i="0" lang="en-US" sz="2000" u="none" cap="none" strike="noStrike">
                <a:solidFill>
                  <a:srgbClr val="3F3F3F"/>
                </a:solidFill>
                <a:latin typeface="Gill Sans"/>
                <a:ea typeface="Gill Sans"/>
                <a:cs typeface="Gill Sans"/>
                <a:sym typeface="Gill Sans"/>
              </a:rPr>
              <a:t>Help the company to extract the key information of user review</a:t>
            </a:r>
            <a:endParaRPr/>
          </a:p>
          <a:p>
            <a:pPr indent="-188594" lvl="1" marL="629920" marR="0" rtl="0" algn="l">
              <a:spcBef>
                <a:spcPts val="1000"/>
              </a:spcBef>
              <a:spcAft>
                <a:spcPts val="0"/>
              </a:spcAft>
              <a:buClr>
                <a:schemeClr val="accent1"/>
              </a:buClr>
              <a:buSzPts val="1840"/>
              <a:buFont typeface="Courier New"/>
              <a:buNone/>
            </a:pPr>
            <a:r>
              <a:t/>
            </a:r>
            <a:endParaRPr b="0" i="0" sz="2000" u="none" cap="none" strike="noStrike">
              <a:solidFill>
                <a:srgbClr val="3F3F3F"/>
              </a:solidFill>
              <a:latin typeface="Gill Sans"/>
              <a:ea typeface="Gill Sans"/>
              <a:cs typeface="Gill Sans"/>
              <a:sym typeface="Gill Sans"/>
            </a:endParaRPr>
          </a:p>
          <a:p>
            <a:pPr indent="-305435" lvl="0" marL="305435" marR="0" rtl="0" algn="l">
              <a:spcBef>
                <a:spcPts val="1000"/>
              </a:spcBef>
              <a:spcAft>
                <a:spcPts val="0"/>
              </a:spcAft>
              <a:buClr>
                <a:schemeClr val="accent1"/>
              </a:buClr>
              <a:buSzPts val="1840"/>
              <a:buFont typeface="Noto Sans Symbols"/>
              <a:buChar char="◼"/>
            </a:pPr>
            <a:r>
              <a:rPr lang="en-US" sz="2000">
                <a:solidFill>
                  <a:srgbClr val="3F3F3F"/>
                </a:solidFill>
                <a:latin typeface="Gill Sans"/>
                <a:ea typeface="Gill Sans"/>
                <a:cs typeface="Gill Sans"/>
                <a:sym typeface="Gill Sans"/>
              </a:rPr>
              <a:t>Less visual information about the product</a:t>
            </a:r>
            <a:endParaRPr/>
          </a:p>
          <a:p>
            <a:pPr indent="-305435" lvl="1" marL="629920" marR="0" rtl="0" algn="l">
              <a:spcBef>
                <a:spcPts val="1000"/>
              </a:spcBef>
              <a:spcAft>
                <a:spcPts val="0"/>
              </a:spcAft>
              <a:buClr>
                <a:schemeClr val="accent1"/>
              </a:buClr>
              <a:buSzPts val="1840"/>
              <a:buFont typeface="Courier New"/>
              <a:buChar char="o"/>
            </a:pPr>
            <a:r>
              <a:rPr b="0" i="0" lang="en-US" sz="2000" u="none" cap="none" strike="noStrike">
                <a:solidFill>
                  <a:srgbClr val="3F3F3F"/>
                </a:solidFill>
                <a:latin typeface="Gill Sans"/>
                <a:ea typeface="Gill Sans"/>
                <a:cs typeface="Gill Sans"/>
                <a:sym typeface="Gill Sans"/>
              </a:rPr>
              <a:t>May not be accurate for the image generation</a:t>
            </a:r>
            <a:endParaRPr/>
          </a:p>
          <a:p>
            <a:pPr indent="-200279" lvl="0" marL="305435" marR="0" rtl="0" algn="l">
              <a:spcBef>
                <a:spcPts val="960"/>
              </a:spcBef>
              <a:spcAft>
                <a:spcPts val="0"/>
              </a:spcAft>
              <a:buClr>
                <a:schemeClr val="accent1"/>
              </a:buClr>
              <a:buSzPts val="1656"/>
              <a:buFont typeface="Noto Sans Symbols"/>
              <a:buNone/>
            </a:pPr>
            <a:r>
              <a:t/>
            </a:r>
            <a:endParaRPr sz="1800">
              <a:solidFill>
                <a:srgbClr val="3F3F3F"/>
              </a:solidFill>
              <a:latin typeface="Gill Sans"/>
              <a:ea typeface="Gill Sans"/>
              <a:cs typeface="Gill Sans"/>
              <a:sym typeface="Gill Sans"/>
            </a:endParaRPr>
          </a:p>
          <a:p>
            <a:pPr indent="-200279" lvl="0" marL="305435" marR="0" rtl="0" algn="l">
              <a:spcBef>
                <a:spcPts val="960"/>
              </a:spcBef>
              <a:spcAft>
                <a:spcPts val="0"/>
              </a:spcAft>
              <a:buClr>
                <a:schemeClr val="accent1"/>
              </a:buClr>
              <a:buSzPts val="1656"/>
              <a:buFont typeface="Noto Sans Symbols"/>
              <a:buNone/>
            </a:pPr>
            <a:r>
              <a:t/>
            </a:r>
            <a:endParaRPr sz="1800">
              <a:solidFill>
                <a:srgbClr val="3F3F3F"/>
              </a:solidFill>
              <a:latin typeface="Gill Sans"/>
              <a:ea typeface="Gill Sans"/>
              <a:cs typeface="Gill Sans"/>
              <a:sym typeface="Gill Sans"/>
            </a:endParaRPr>
          </a:p>
        </p:txBody>
      </p:sp>
      <p:pic>
        <p:nvPicPr>
          <p:cNvPr descr="A screenshot of a computer&#10;&#10;Description automatically generated" id="296" name="Google Shape;296;p11"/>
          <p:cNvPicPr preferRelativeResize="0"/>
          <p:nvPr/>
        </p:nvPicPr>
        <p:blipFill rotWithShape="1">
          <a:blip r:embed="rId3">
            <a:alphaModFix/>
          </a:blip>
          <a:srcRect b="0" l="0" r="0" t="0"/>
          <a:stretch/>
        </p:blipFill>
        <p:spPr>
          <a:xfrm>
            <a:off x="1005048" y="1595054"/>
            <a:ext cx="2910458" cy="478600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12"/>
          <p:cNvSpPr txBox="1"/>
          <p:nvPr>
            <p:ph type="title"/>
          </p:nvPr>
        </p:nvSpPr>
        <p:spPr>
          <a:xfrm>
            <a:off x="427875" y="562100"/>
            <a:ext cx="11029616" cy="68223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rgbClr val="3F3F3F"/>
              </a:buClr>
              <a:buSzPts val="2800"/>
              <a:buFont typeface="Gill Sans"/>
              <a:buNone/>
            </a:pPr>
            <a:r>
              <a:rPr b="1" lang="en-US"/>
              <a:t>RAG: ADD VISUAL KEYWORD</a:t>
            </a:r>
            <a:endParaRPr/>
          </a:p>
        </p:txBody>
      </p:sp>
      <p:pic>
        <p:nvPicPr>
          <p:cNvPr descr="A close-up of a white background&#10;&#10;Description automatically generated" id="302" name="Google Shape;302;p12"/>
          <p:cNvPicPr preferRelativeResize="0"/>
          <p:nvPr/>
        </p:nvPicPr>
        <p:blipFill rotWithShape="1">
          <a:blip r:embed="rId3">
            <a:alphaModFix/>
          </a:blip>
          <a:srcRect b="0" l="0" r="0" t="0"/>
          <a:stretch/>
        </p:blipFill>
        <p:spPr>
          <a:xfrm>
            <a:off x="575894" y="2332382"/>
            <a:ext cx="8236760" cy="1123889"/>
          </a:xfrm>
          <a:prstGeom prst="rect">
            <a:avLst/>
          </a:prstGeom>
          <a:noFill/>
          <a:ln>
            <a:noFill/>
          </a:ln>
        </p:spPr>
      </p:pic>
      <p:sp>
        <p:nvSpPr>
          <p:cNvPr id="303" name="Google Shape;303;p12"/>
          <p:cNvSpPr txBox="1"/>
          <p:nvPr/>
        </p:nvSpPr>
        <p:spPr>
          <a:xfrm>
            <a:off x="575894" y="3647938"/>
            <a:ext cx="10888279" cy="2480404"/>
          </a:xfrm>
          <a:prstGeom prst="rect">
            <a:avLst/>
          </a:prstGeom>
          <a:noFill/>
          <a:ln>
            <a:noFill/>
          </a:ln>
        </p:spPr>
        <p:txBody>
          <a:bodyPr anchorCtr="0" anchor="ctr" bIns="45700" lIns="91425" spcFirstLastPara="1" rIns="91425" wrap="square" tIns="45700">
            <a:normAutofit/>
          </a:bodyPr>
          <a:lstStyle/>
          <a:p>
            <a:pPr indent="-116840" lvl="0" marL="0" marR="0" rtl="0" algn="l">
              <a:spcBef>
                <a:spcPts val="0"/>
              </a:spcBef>
              <a:spcAft>
                <a:spcPts val="0"/>
              </a:spcAft>
              <a:buClr>
                <a:schemeClr val="accent1"/>
              </a:buClr>
              <a:buSzPts val="1840"/>
              <a:buFont typeface="Noto Sans Symbols"/>
              <a:buChar char="◼"/>
            </a:pPr>
            <a:r>
              <a:rPr lang="en-US" sz="2000">
                <a:solidFill>
                  <a:srgbClr val="3F3F3F"/>
                </a:solidFill>
                <a:latin typeface="Gill Sans"/>
                <a:ea typeface="Gill Sans"/>
                <a:cs typeface="Gill Sans"/>
                <a:sym typeface="Gill Sans"/>
              </a:rPr>
              <a:t> Set K = 10, and ask for the information of coffee machine only</a:t>
            </a:r>
            <a:endParaRPr/>
          </a:p>
          <a:p>
            <a:pPr indent="0" lvl="0" marL="0" marR="0" rtl="0" algn="l">
              <a:spcBef>
                <a:spcPts val="1000"/>
              </a:spcBef>
              <a:spcAft>
                <a:spcPts val="0"/>
              </a:spcAft>
              <a:buClr>
                <a:schemeClr val="accent1"/>
              </a:buClr>
              <a:buSzPts val="1840"/>
              <a:buFont typeface="Noto Sans Symbols"/>
              <a:buNone/>
            </a:pPr>
            <a:r>
              <a:t/>
            </a:r>
            <a:endParaRPr sz="2000">
              <a:solidFill>
                <a:srgbClr val="3F3F3F"/>
              </a:solidFill>
              <a:latin typeface="Gill Sans"/>
              <a:ea typeface="Gill Sans"/>
              <a:cs typeface="Gill Sans"/>
              <a:sym typeface="Gill Sans"/>
            </a:endParaRPr>
          </a:p>
          <a:p>
            <a:pPr indent="-116840" lvl="0" marL="0" marR="0" rtl="0" algn="l">
              <a:spcBef>
                <a:spcPts val="1000"/>
              </a:spcBef>
              <a:spcAft>
                <a:spcPts val="0"/>
              </a:spcAft>
              <a:buClr>
                <a:schemeClr val="accent1"/>
              </a:buClr>
              <a:buSzPts val="1840"/>
              <a:buFont typeface="Noto Sans Symbols"/>
              <a:buChar char="◼"/>
            </a:pPr>
            <a:r>
              <a:rPr lang="en-US" sz="2000">
                <a:solidFill>
                  <a:srgbClr val="3F3F3F"/>
                </a:solidFill>
                <a:latin typeface="Gill Sans"/>
                <a:ea typeface="Gill Sans"/>
                <a:cs typeface="Gill Sans"/>
                <a:sym typeface="Gill Sans"/>
              </a:rPr>
              <a:t> Retrieve the information and bring it to LLM API and ask it to generate "bullet points of visual information of the coffee machine" based on the retrieve content</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13"/>
          <p:cNvSpPr txBox="1"/>
          <p:nvPr>
            <p:ph type="title"/>
          </p:nvPr>
        </p:nvSpPr>
        <p:spPr>
          <a:xfrm>
            <a:off x="575894" y="729658"/>
            <a:ext cx="11029616" cy="591781"/>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rgbClr val="3F3F3F"/>
              </a:buClr>
              <a:buSzPts val="2800"/>
              <a:buFont typeface="Gill Sans"/>
              <a:buNone/>
            </a:pPr>
            <a:r>
              <a:rPr b="1" lang="en-US"/>
              <a:t>RAG: VISUAL INFORMATION </a:t>
            </a:r>
            <a:endParaRPr/>
          </a:p>
        </p:txBody>
      </p:sp>
      <p:sp>
        <p:nvSpPr>
          <p:cNvPr id="309" name="Google Shape;309;p13"/>
          <p:cNvSpPr txBox="1"/>
          <p:nvPr/>
        </p:nvSpPr>
        <p:spPr>
          <a:xfrm>
            <a:off x="5605416" y="2431003"/>
            <a:ext cx="5628639" cy="1601754"/>
          </a:xfrm>
          <a:prstGeom prst="rect">
            <a:avLst/>
          </a:prstGeom>
          <a:noFill/>
          <a:ln>
            <a:noFill/>
          </a:ln>
        </p:spPr>
        <p:txBody>
          <a:bodyPr anchorCtr="0" anchor="t" bIns="45700" lIns="91425" spcFirstLastPara="1" rIns="91425" wrap="square" tIns="45700">
            <a:noAutofit/>
          </a:bodyPr>
          <a:lstStyle/>
          <a:p>
            <a:pPr indent="-305435" lvl="0" marL="305435" marR="0" rtl="0" algn="l">
              <a:spcBef>
                <a:spcPts val="0"/>
              </a:spcBef>
              <a:spcAft>
                <a:spcPts val="0"/>
              </a:spcAft>
              <a:buClr>
                <a:schemeClr val="accent1"/>
              </a:buClr>
              <a:buSzPts val="1840"/>
              <a:buFont typeface="Noto Sans Symbols"/>
              <a:buChar char="◼"/>
            </a:pPr>
            <a:r>
              <a:rPr lang="en-US" sz="2000">
                <a:solidFill>
                  <a:srgbClr val="3F3F3F"/>
                </a:solidFill>
                <a:latin typeface="Gill Sans"/>
                <a:ea typeface="Gill Sans"/>
                <a:cs typeface="Gill Sans"/>
                <a:sym typeface="Gill Sans"/>
              </a:rPr>
              <a:t>Most of the bullet points describe the machine in detail</a:t>
            </a:r>
            <a:endParaRPr/>
          </a:p>
          <a:p>
            <a:pPr indent="-305435" lvl="1" marL="629920" marR="0" rtl="0" algn="l">
              <a:spcBef>
                <a:spcPts val="1000"/>
              </a:spcBef>
              <a:spcAft>
                <a:spcPts val="0"/>
              </a:spcAft>
              <a:buClr>
                <a:schemeClr val="accent1"/>
              </a:buClr>
              <a:buSzPts val="1840"/>
              <a:buFont typeface="Courier New"/>
              <a:buChar char="o"/>
            </a:pPr>
            <a:r>
              <a:rPr b="0" i="0" lang="en-US" sz="2000" u="none" cap="none" strike="noStrike">
                <a:solidFill>
                  <a:srgbClr val="3F3F3F"/>
                </a:solidFill>
                <a:latin typeface="Gill Sans"/>
                <a:ea typeface="Gill Sans"/>
                <a:cs typeface="Gill Sans"/>
                <a:sym typeface="Gill Sans"/>
              </a:rPr>
              <a:t>Shape, Color, Key feature of the outlook</a:t>
            </a:r>
            <a:endParaRPr/>
          </a:p>
          <a:p>
            <a:pPr indent="-305435" lvl="1" marL="629920" marR="0" rtl="0" algn="l">
              <a:spcBef>
                <a:spcPts val="1000"/>
              </a:spcBef>
              <a:spcAft>
                <a:spcPts val="0"/>
              </a:spcAft>
              <a:buClr>
                <a:schemeClr val="accent1"/>
              </a:buClr>
              <a:buSzPts val="1840"/>
              <a:buFont typeface="Courier New"/>
              <a:buChar char="o"/>
            </a:pPr>
            <a:r>
              <a:rPr b="0" i="0" lang="en-US" sz="2000" u="none" cap="none" strike="noStrike">
                <a:solidFill>
                  <a:srgbClr val="3F3F3F"/>
                </a:solidFill>
                <a:latin typeface="Gill Sans"/>
                <a:ea typeface="Gill Sans"/>
                <a:cs typeface="Gill Sans"/>
                <a:sym typeface="Gill Sans"/>
              </a:rPr>
              <a:t>Align with our goal to generate the image</a:t>
            </a:r>
            <a:endParaRPr/>
          </a:p>
          <a:p>
            <a:pPr indent="-200279" lvl="0" marL="305435" marR="0" rtl="0" algn="l">
              <a:spcBef>
                <a:spcPts val="960"/>
              </a:spcBef>
              <a:spcAft>
                <a:spcPts val="0"/>
              </a:spcAft>
              <a:buClr>
                <a:schemeClr val="accent1"/>
              </a:buClr>
              <a:buSzPts val="1656"/>
              <a:buFont typeface="Noto Sans Symbols"/>
              <a:buNone/>
            </a:pPr>
            <a:r>
              <a:t/>
            </a:r>
            <a:endParaRPr sz="1800">
              <a:solidFill>
                <a:srgbClr val="3F3F3F"/>
              </a:solidFill>
              <a:latin typeface="Gill Sans"/>
              <a:ea typeface="Gill Sans"/>
              <a:cs typeface="Gill Sans"/>
              <a:sym typeface="Gill Sans"/>
            </a:endParaRPr>
          </a:p>
          <a:p>
            <a:pPr indent="-200279" lvl="0" marL="305435" marR="0" rtl="0" algn="l">
              <a:spcBef>
                <a:spcPts val="960"/>
              </a:spcBef>
              <a:spcAft>
                <a:spcPts val="0"/>
              </a:spcAft>
              <a:buClr>
                <a:schemeClr val="accent1"/>
              </a:buClr>
              <a:buSzPts val="1656"/>
              <a:buFont typeface="Noto Sans Symbols"/>
              <a:buNone/>
            </a:pPr>
            <a:r>
              <a:t/>
            </a:r>
            <a:endParaRPr sz="1800">
              <a:solidFill>
                <a:srgbClr val="3F3F3F"/>
              </a:solidFill>
              <a:latin typeface="Gill Sans"/>
              <a:ea typeface="Gill Sans"/>
              <a:cs typeface="Gill Sans"/>
              <a:sym typeface="Gill Sans"/>
            </a:endParaRPr>
          </a:p>
        </p:txBody>
      </p:sp>
      <p:pic>
        <p:nvPicPr>
          <p:cNvPr descr="A screenshot of a text&#10;&#10;Description automatically generated" id="310" name="Google Shape;310;p13"/>
          <p:cNvPicPr preferRelativeResize="0"/>
          <p:nvPr/>
        </p:nvPicPr>
        <p:blipFill rotWithShape="1">
          <a:blip r:embed="rId3">
            <a:alphaModFix/>
          </a:blip>
          <a:srcRect b="0" l="0" r="0" t="0"/>
          <a:stretch/>
        </p:blipFill>
        <p:spPr>
          <a:xfrm>
            <a:off x="572752" y="1021702"/>
            <a:ext cx="5549211" cy="511006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4" name="Shape 314"/>
        <p:cNvGrpSpPr/>
        <p:nvPr/>
      </p:nvGrpSpPr>
      <p:grpSpPr>
        <a:xfrm>
          <a:off x="0" y="0"/>
          <a:ext cx="0" cy="0"/>
          <a:chOff x="0" y="0"/>
          <a:chExt cx="0" cy="0"/>
        </a:xfrm>
      </p:grpSpPr>
      <p:sp>
        <p:nvSpPr>
          <p:cNvPr id="315" name="Google Shape;315;p14"/>
          <p:cNvSpPr/>
          <p:nvPr/>
        </p:nvSpPr>
        <p:spPr>
          <a:xfrm>
            <a:off x="985212" y="2740120"/>
            <a:ext cx="2971030" cy="738909"/>
          </a:xfrm>
          <a:prstGeom prst="rect">
            <a:avLst/>
          </a:prstGeom>
          <a:solidFill>
            <a:schemeClr val="accent1"/>
          </a:solidFill>
          <a:ln cap="rnd" cmpd="sng" w="22225">
            <a:solidFill>
              <a:srgbClr val="64371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316" name="Google Shape;316;p14"/>
          <p:cNvSpPr/>
          <p:nvPr/>
        </p:nvSpPr>
        <p:spPr>
          <a:xfrm>
            <a:off x="446534" y="457200"/>
            <a:ext cx="3703320" cy="94997"/>
          </a:xfrm>
          <a:prstGeom prst="rect">
            <a:avLst/>
          </a:prstGeom>
          <a:solidFill>
            <a:srgbClr val="46535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317" name="Google Shape;317;p14"/>
          <p:cNvSpPr/>
          <p:nvPr/>
        </p:nvSpPr>
        <p:spPr>
          <a:xfrm>
            <a:off x="8042147" y="453643"/>
            <a:ext cx="3703320" cy="98554"/>
          </a:xfrm>
          <a:prstGeom prst="rect">
            <a:avLst/>
          </a:prstGeom>
          <a:solidFill>
            <a:srgbClr val="969FA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318" name="Google Shape;318;p14"/>
          <p:cNvSpPr/>
          <p:nvPr/>
        </p:nvSpPr>
        <p:spPr>
          <a:xfrm>
            <a:off x="4241830" y="457200"/>
            <a:ext cx="3703320" cy="91440"/>
          </a:xfrm>
          <a:prstGeom prst="rect">
            <a:avLst/>
          </a:pr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319" name="Google Shape;319;p14"/>
          <p:cNvSpPr/>
          <p:nvPr/>
        </p:nvSpPr>
        <p:spPr>
          <a:xfrm>
            <a:off x="446534" y="3085764"/>
            <a:ext cx="11298932" cy="3338149"/>
          </a:xfrm>
          <a:prstGeom prst="rect">
            <a:avLst/>
          </a:prstGeom>
          <a:solidFill>
            <a:srgbClr val="46535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320" name="Google Shape;320;p14"/>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321" name="Google Shape;321;p14"/>
          <p:cNvSpPr txBox="1"/>
          <p:nvPr>
            <p:ph type="title"/>
          </p:nvPr>
        </p:nvSpPr>
        <p:spPr>
          <a:xfrm>
            <a:off x="443993" y="555149"/>
            <a:ext cx="10993549" cy="687613"/>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rgbClr val="3F3F3F"/>
              </a:buClr>
              <a:buSzPts val="2800"/>
              <a:buFont typeface="Gill Sans"/>
              <a:buNone/>
            </a:pPr>
            <a:r>
              <a:rPr b="1" lang="en-US"/>
              <a:t>SENTIMENT ANALYSIS</a:t>
            </a:r>
            <a:endParaRPr/>
          </a:p>
        </p:txBody>
      </p:sp>
      <p:sp>
        <p:nvSpPr>
          <p:cNvPr id="322" name="Google Shape;322;p14"/>
          <p:cNvSpPr/>
          <p:nvPr/>
        </p:nvSpPr>
        <p:spPr>
          <a:xfrm>
            <a:off x="446534" y="457200"/>
            <a:ext cx="3703320" cy="94997"/>
          </a:xfrm>
          <a:prstGeom prst="rect">
            <a:avLst/>
          </a:prstGeom>
          <a:solidFill>
            <a:srgbClr val="46535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323" name="Google Shape;323;p14"/>
          <p:cNvSpPr/>
          <p:nvPr/>
        </p:nvSpPr>
        <p:spPr>
          <a:xfrm>
            <a:off x="4241830" y="457200"/>
            <a:ext cx="3703320" cy="91440"/>
          </a:xfrm>
          <a:prstGeom prst="rect">
            <a:avLst/>
          </a:pr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324" name="Google Shape;324;p14"/>
          <p:cNvSpPr/>
          <p:nvPr/>
        </p:nvSpPr>
        <p:spPr>
          <a:xfrm>
            <a:off x="8042147" y="453643"/>
            <a:ext cx="3703320" cy="98554"/>
          </a:xfrm>
          <a:prstGeom prst="rect">
            <a:avLst/>
          </a:prstGeom>
          <a:solidFill>
            <a:srgbClr val="969FA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ill Sans"/>
              <a:ea typeface="Gill Sans"/>
              <a:cs typeface="Gill Sans"/>
              <a:sym typeface="Gill Sans"/>
            </a:endParaRPr>
          </a:p>
        </p:txBody>
      </p:sp>
      <p:pic>
        <p:nvPicPr>
          <p:cNvPr descr="A white text on a white background&#10;&#10;Description automatically generated" id="325" name="Google Shape;325;p14"/>
          <p:cNvPicPr preferRelativeResize="0"/>
          <p:nvPr/>
        </p:nvPicPr>
        <p:blipFill rotWithShape="1">
          <a:blip r:embed="rId3">
            <a:alphaModFix/>
          </a:blip>
          <a:srcRect b="0" l="0" r="0" t="0"/>
          <a:stretch/>
        </p:blipFill>
        <p:spPr>
          <a:xfrm>
            <a:off x="7348875" y="2078373"/>
            <a:ext cx="4395097" cy="3337119"/>
          </a:xfrm>
          <a:prstGeom prst="rect">
            <a:avLst/>
          </a:prstGeom>
          <a:noFill/>
          <a:ln cap="flat" cmpd="sng" w="9525">
            <a:solidFill>
              <a:schemeClr val="dk1"/>
            </a:solidFill>
            <a:prstDash val="solid"/>
            <a:round/>
            <a:headEnd len="sm" w="sm" type="none"/>
            <a:tailEnd len="sm" w="sm" type="none"/>
          </a:ln>
        </p:spPr>
      </p:pic>
      <p:pic>
        <p:nvPicPr>
          <p:cNvPr descr="A close-up of a white background&#10;&#10;Description automatically generated" id="326" name="Google Shape;326;p14"/>
          <p:cNvPicPr preferRelativeResize="0"/>
          <p:nvPr/>
        </p:nvPicPr>
        <p:blipFill rotWithShape="1">
          <a:blip r:embed="rId4">
            <a:alphaModFix/>
          </a:blip>
          <a:srcRect b="0" l="0" r="0" t="0"/>
          <a:stretch/>
        </p:blipFill>
        <p:spPr>
          <a:xfrm>
            <a:off x="446535" y="2079339"/>
            <a:ext cx="6306249" cy="1026774"/>
          </a:xfrm>
          <a:prstGeom prst="rect">
            <a:avLst/>
          </a:prstGeom>
          <a:noFill/>
          <a:ln cap="flat" cmpd="sng" w="9525">
            <a:solidFill>
              <a:schemeClr val="dk1"/>
            </a:solidFill>
            <a:prstDash val="solid"/>
            <a:round/>
            <a:headEnd len="sm" w="sm" type="none"/>
            <a:tailEnd len="sm" w="sm" type="none"/>
          </a:ln>
        </p:spPr>
      </p:pic>
      <p:sp>
        <p:nvSpPr>
          <p:cNvPr id="327" name="Google Shape;327;p14"/>
          <p:cNvSpPr txBox="1"/>
          <p:nvPr/>
        </p:nvSpPr>
        <p:spPr>
          <a:xfrm>
            <a:off x="447577" y="4400165"/>
            <a:ext cx="6334605" cy="707886"/>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2000"/>
              <a:buFont typeface="Courier New"/>
              <a:buChar char="o"/>
            </a:pPr>
            <a:r>
              <a:rPr lang="en-US" sz="2000">
                <a:solidFill>
                  <a:schemeClr val="dk1"/>
                </a:solidFill>
                <a:latin typeface="Gill Sans"/>
                <a:ea typeface="Gill Sans"/>
                <a:cs typeface="Gill Sans"/>
                <a:sym typeface="Gill Sans"/>
              </a:rPr>
              <a:t>Incorporate user feedback on design, functionality, and performance to enrich visual descriptions</a:t>
            </a:r>
            <a:endParaRPr sz="2000">
              <a:solidFill>
                <a:schemeClr val="dk1"/>
              </a:solidFill>
              <a:latin typeface="Gill Sans"/>
              <a:ea typeface="Gill Sans"/>
              <a:cs typeface="Gill Sans"/>
              <a:sym typeface="Gill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1" name="Shape 331"/>
        <p:cNvGrpSpPr/>
        <p:nvPr/>
      </p:nvGrpSpPr>
      <p:grpSpPr>
        <a:xfrm>
          <a:off x="0" y="0"/>
          <a:ext cx="0" cy="0"/>
          <a:chOff x="0" y="0"/>
          <a:chExt cx="0" cy="0"/>
        </a:xfrm>
      </p:grpSpPr>
      <p:sp>
        <p:nvSpPr>
          <p:cNvPr id="332" name="Google Shape;332;p15"/>
          <p:cNvSpPr/>
          <p:nvPr/>
        </p:nvSpPr>
        <p:spPr>
          <a:xfrm>
            <a:off x="985212" y="2740120"/>
            <a:ext cx="2971030" cy="738909"/>
          </a:xfrm>
          <a:prstGeom prst="rect">
            <a:avLst/>
          </a:prstGeom>
          <a:solidFill>
            <a:schemeClr val="accent1"/>
          </a:solidFill>
          <a:ln cap="rnd" cmpd="sng" w="22225">
            <a:solidFill>
              <a:srgbClr val="64371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333" name="Google Shape;333;p15"/>
          <p:cNvSpPr/>
          <p:nvPr/>
        </p:nvSpPr>
        <p:spPr>
          <a:xfrm>
            <a:off x="446534" y="457200"/>
            <a:ext cx="3703320" cy="94997"/>
          </a:xfrm>
          <a:prstGeom prst="rect">
            <a:avLst/>
          </a:prstGeom>
          <a:solidFill>
            <a:srgbClr val="46535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334" name="Google Shape;334;p15"/>
          <p:cNvSpPr/>
          <p:nvPr/>
        </p:nvSpPr>
        <p:spPr>
          <a:xfrm>
            <a:off x="8042147" y="453643"/>
            <a:ext cx="3703320" cy="98554"/>
          </a:xfrm>
          <a:prstGeom prst="rect">
            <a:avLst/>
          </a:prstGeom>
          <a:solidFill>
            <a:srgbClr val="969FA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335" name="Google Shape;335;p15"/>
          <p:cNvSpPr/>
          <p:nvPr/>
        </p:nvSpPr>
        <p:spPr>
          <a:xfrm>
            <a:off x="4241830" y="457200"/>
            <a:ext cx="3703320" cy="91440"/>
          </a:xfrm>
          <a:prstGeom prst="rect">
            <a:avLst/>
          </a:pr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336" name="Google Shape;336;p15"/>
          <p:cNvSpPr/>
          <p:nvPr/>
        </p:nvSpPr>
        <p:spPr>
          <a:xfrm>
            <a:off x="446534" y="3085764"/>
            <a:ext cx="11298932" cy="3338149"/>
          </a:xfrm>
          <a:prstGeom prst="rect">
            <a:avLst/>
          </a:prstGeom>
          <a:solidFill>
            <a:srgbClr val="46535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337" name="Google Shape;337;p15"/>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338" name="Google Shape;338;p15"/>
          <p:cNvSpPr txBox="1"/>
          <p:nvPr>
            <p:ph type="title"/>
          </p:nvPr>
        </p:nvSpPr>
        <p:spPr>
          <a:xfrm>
            <a:off x="450343" y="666370"/>
            <a:ext cx="10993549" cy="54368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rgbClr val="3F3F3F"/>
              </a:buClr>
              <a:buSzPts val="2800"/>
              <a:buFont typeface="Gill Sans"/>
              <a:buNone/>
            </a:pPr>
            <a:r>
              <a:rPr b="1" lang="en-US"/>
              <a:t>SENTIMENT ANALYSIS – ADD BETTER CONTEXT </a:t>
            </a:r>
            <a:endParaRPr/>
          </a:p>
        </p:txBody>
      </p:sp>
      <p:sp>
        <p:nvSpPr>
          <p:cNvPr id="339" name="Google Shape;339;p15"/>
          <p:cNvSpPr/>
          <p:nvPr/>
        </p:nvSpPr>
        <p:spPr>
          <a:xfrm>
            <a:off x="446534" y="457200"/>
            <a:ext cx="3703320" cy="94997"/>
          </a:xfrm>
          <a:prstGeom prst="rect">
            <a:avLst/>
          </a:prstGeom>
          <a:solidFill>
            <a:srgbClr val="46535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340" name="Google Shape;340;p15"/>
          <p:cNvSpPr/>
          <p:nvPr/>
        </p:nvSpPr>
        <p:spPr>
          <a:xfrm>
            <a:off x="4241830" y="457200"/>
            <a:ext cx="3703320" cy="91440"/>
          </a:xfrm>
          <a:prstGeom prst="rect">
            <a:avLst/>
          </a:pr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341" name="Google Shape;341;p15"/>
          <p:cNvSpPr/>
          <p:nvPr/>
        </p:nvSpPr>
        <p:spPr>
          <a:xfrm>
            <a:off x="8042147" y="453643"/>
            <a:ext cx="3703320" cy="98554"/>
          </a:xfrm>
          <a:prstGeom prst="rect">
            <a:avLst/>
          </a:prstGeom>
          <a:solidFill>
            <a:srgbClr val="969FA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ill Sans"/>
              <a:ea typeface="Gill Sans"/>
              <a:cs typeface="Gill Sans"/>
              <a:sym typeface="Gill Sans"/>
            </a:endParaRPr>
          </a:p>
        </p:txBody>
      </p:sp>
      <p:pic>
        <p:nvPicPr>
          <p:cNvPr descr="A white text on a white background&#10;&#10;Description automatically generated" id="342" name="Google Shape;342;p15"/>
          <p:cNvPicPr preferRelativeResize="0"/>
          <p:nvPr/>
        </p:nvPicPr>
        <p:blipFill rotWithShape="1">
          <a:blip r:embed="rId3">
            <a:alphaModFix/>
          </a:blip>
          <a:srcRect b="0" l="0" r="0" t="0"/>
          <a:stretch/>
        </p:blipFill>
        <p:spPr>
          <a:xfrm>
            <a:off x="739884" y="1711807"/>
            <a:ext cx="3110022" cy="3749192"/>
          </a:xfrm>
          <a:prstGeom prst="rect">
            <a:avLst/>
          </a:prstGeom>
          <a:noFill/>
          <a:ln cap="flat" cmpd="sng" w="9525">
            <a:solidFill>
              <a:schemeClr val="dk1"/>
            </a:solidFill>
            <a:prstDash val="solid"/>
            <a:round/>
            <a:headEnd len="sm" w="sm" type="none"/>
            <a:tailEnd len="sm" w="sm" type="none"/>
          </a:ln>
        </p:spPr>
      </p:pic>
      <p:pic>
        <p:nvPicPr>
          <p:cNvPr descr="A close-up of a white background&#10;&#10;Description automatically generated" id="343" name="Google Shape;343;p15"/>
          <p:cNvPicPr preferRelativeResize="0"/>
          <p:nvPr/>
        </p:nvPicPr>
        <p:blipFill rotWithShape="1">
          <a:blip r:embed="rId4">
            <a:alphaModFix/>
          </a:blip>
          <a:srcRect b="0" l="0" r="0" t="0"/>
          <a:stretch/>
        </p:blipFill>
        <p:spPr>
          <a:xfrm>
            <a:off x="4865175" y="1865792"/>
            <a:ext cx="6572522" cy="657251"/>
          </a:xfrm>
          <a:prstGeom prst="rect">
            <a:avLst/>
          </a:prstGeom>
          <a:noFill/>
          <a:ln cap="flat" cmpd="sng" w="9525">
            <a:solidFill>
              <a:schemeClr val="dk1"/>
            </a:solidFill>
            <a:prstDash val="solid"/>
            <a:round/>
            <a:headEnd len="sm" w="sm" type="none"/>
            <a:tailEnd len="sm" w="sm" type="none"/>
          </a:ln>
        </p:spPr>
      </p:pic>
      <p:pic>
        <p:nvPicPr>
          <p:cNvPr descr="A close up of a white sign&#10;&#10;Description automatically generated" id="344" name="Google Shape;344;p15"/>
          <p:cNvPicPr preferRelativeResize="0"/>
          <p:nvPr/>
        </p:nvPicPr>
        <p:blipFill rotWithShape="1">
          <a:blip r:embed="rId5">
            <a:alphaModFix/>
          </a:blip>
          <a:srcRect b="0" l="0" r="0" t="0"/>
          <a:stretch/>
        </p:blipFill>
        <p:spPr>
          <a:xfrm>
            <a:off x="4867599" y="3480959"/>
            <a:ext cx="6576103" cy="266685"/>
          </a:xfrm>
          <a:prstGeom prst="rect">
            <a:avLst/>
          </a:prstGeom>
          <a:noFill/>
          <a:ln cap="flat" cmpd="sng" w="9525">
            <a:solidFill>
              <a:schemeClr val="dk1"/>
            </a:solidFill>
            <a:prstDash val="solid"/>
            <a:round/>
            <a:headEnd len="sm" w="sm" type="none"/>
            <a:tailEnd len="sm" w="sm" type="none"/>
          </a:ln>
        </p:spPr>
      </p:pic>
      <p:sp>
        <p:nvSpPr>
          <p:cNvPr id="345" name="Google Shape;345;p15"/>
          <p:cNvSpPr txBox="1"/>
          <p:nvPr/>
        </p:nvSpPr>
        <p:spPr>
          <a:xfrm>
            <a:off x="4887576" y="4518121"/>
            <a:ext cx="6580907" cy="646331"/>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800"/>
              <a:buFont typeface="Courier New"/>
              <a:buChar char="o"/>
            </a:pPr>
            <a:r>
              <a:rPr lang="en-US" sz="1800">
                <a:solidFill>
                  <a:schemeClr val="dk1"/>
                </a:solidFill>
                <a:latin typeface="Gill Sans"/>
                <a:ea typeface="Gill Sans"/>
                <a:cs typeface="Gill Sans"/>
                <a:sym typeface="Gill Sans"/>
              </a:rPr>
              <a:t>Encouraged more specific and visually rich information, improving the image's quality and accuracy</a:t>
            </a:r>
            <a:endParaRPr sz="1800">
              <a:solidFill>
                <a:schemeClr val="dk1"/>
              </a:solidFill>
              <a:latin typeface="Gill Sans"/>
              <a:ea typeface="Gill Sans"/>
              <a:cs typeface="Gill Sans"/>
              <a:sym typeface="Gill Sans"/>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9" name="Shape 349"/>
        <p:cNvGrpSpPr/>
        <p:nvPr/>
      </p:nvGrpSpPr>
      <p:grpSpPr>
        <a:xfrm>
          <a:off x="0" y="0"/>
          <a:ext cx="0" cy="0"/>
          <a:chOff x="0" y="0"/>
          <a:chExt cx="0" cy="0"/>
        </a:xfrm>
      </p:grpSpPr>
      <p:sp>
        <p:nvSpPr>
          <p:cNvPr id="350" name="Google Shape;350;p16"/>
          <p:cNvSpPr/>
          <p:nvPr/>
        </p:nvSpPr>
        <p:spPr>
          <a:xfrm>
            <a:off x="446534" y="457200"/>
            <a:ext cx="3703320" cy="94997"/>
          </a:xfrm>
          <a:prstGeom prst="rect">
            <a:avLst/>
          </a:prstGeom>
          <a:solidFill>
            <a:srgbClr val="46535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351" name="Google Shape;351;p16"/>
          <p:cNvSpPr/>
          <p:nvPr/>
        </p:nvSpPr>
        <p:spPr>
          <a:xfrm>
            <a:off x="8042147" y="453643"/>
            <a:ext cx="3703320" cy="98554"/>
          </a:xfrm>
          <a:prstGeom prst="rect">
            <a:avLst/>
          </a:prstGeom>
          <a:solidFill>
            <a:srgbClr val="969FA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352" name="Google Shape;352;p16"/>
          <p:cNvSpPr/>
          <p:nvPr/>
        </p:nvSpPr>
        <p:spPr>
          <a:xfrm>
            <a:off x="4241830" y="457200"/>
            <a:ext cx="3703320" cy="91440"/>
          </a:xfrm>
          <a:prstGeom prst="rect">
            <a:avLst/>
          </a:pr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353" name="Google Shape;353;p16"/>
          <p:cNvSpPr txBox="1"/>
          <p:nvPr>
            <p:ph type="title"/>
          </p:nvPr>
        </p:nvSpPr>
        <p:spPr>
          <a:xfrm>
            <a:off x="450343" y="666370"/>
            <a:ext cx="10993549" cy="54368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rgbClr val="3F3F3F"/>
              </a:buClr>
              <a:buSzPts val="2800"/>
              <a:buFont typeface="Gill Sans"/>
              <a:buNone/>
            </a:pPr>
            <a:r>
              <a:rPr b="1" lang="en-US"/>
              <a:t>FINAL GOAL OF PROMPT DESIGN</a:t>
            </a:r>
            <a:endParaRPr/>
          </a:p>
        </p:txBody>
      </p:sp>
      <p:sp>
        <p:nvSpPr>
          <p:cNvPr id="354" name="Google Shape;354;p16"/>
          <p:cNvSpPr/>
          <p:nvPr/>
        </p:nvSpPr>
        <p:spPr>
          <a:xfrm>
            <a:off x="446534" y="457200"/>
            <a:ext cx="3703320" cy="94997"/>
          </a:xfrm>
          <a:prstGeom prst="rect">
            <a:avLst/>
          </a:prstGeom>
          <a:solidFill>
            <a:srgbClr val="46535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355" name="Google Shape;355;p16"/>
          <p:cNvSpPr/>
          <p:nvPr/>
        </p:nvSpPr>
        <p:spPr>
          <a:xfrm>
            <a:off x="4241830" y="457200"/>
            <a:ext cx="3703320" cy="91440"/>
          </a:xfrm>
          <a:prstGeom prst="rect">
            <a:avLst/>
          </a:pr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356" name="Google Shape;356;p16"/>
          <p:cNvSpPr/>
          <p:nvPr/>
        </p:nvSpPr>
        <p:spPr>
          <a:xfrm>
            <a:off x="8042147" y="453643"/>
            <a:ext cx="3703320" cy="98554"/>
          </a:xfrm>
          <a:prstGeom prst="rect">
            <a:avLst/>
          </a:prstGeom>
          <a:solidFill>
            <a:srgbClr val="969FA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357" name="Google Shape;357;p16"/>
          <p:cNvSpPr txBox="1"/>
          <p:nvPr/>
        </p:nvSpPr>
        <p:spPr>
          <a:xfrm>
            <a:off x="1624059" y="2032000"/>
            <a:ext cx="8266545" cy="3046988"/>
          </a:xfrm>
          <a:prstGeom prst="rect">
            <a:avLst/>
          </a:prstGeom>
          <a:solidFill>
            <a:srgbClr val="F8CDA7"/>
          </a:solidFill>
          <a:ln cap="flat" cmpd="sng" w="9525">
            <a:solidFill>
              <a:srgbClr val="FF0000"/>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Times New Roman"/>
                <a:ea typeface="Times New Roman"/>
                <a:cs typeface="Times New Roman"/>
                <a:sym typeface="Times New Roman"/>
              </a:rPr>
              <a:t>Our goal was not to create a depiction identical to the actual product but to leverage both positive and negative user reviews to craft a realistic representation. </a:t>
            </a:r>
            <a:endParaRPr/>
          </a:p>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a:p>
            <a:pPr indent="0" lvl="0" marL="0" marR="0" rtl="0" algn="l">
              <a:spcBef>
                <a:spcPts val="0"/>
              </a:spcBef>
              <a:spcAft>
                <a:spcPts val="0"/>
              </a:spcAft>
              <a:buNone/>
            </a:pPr>
            <a:r>
              <a:rPr lang="en-US" sz="2400">
                <a:solidFill>
                  <a:schemeClr val="dk1"/>
                </a:solidFill>
                <a:latin typeface="Times New Roman"/>
                <a:ea typeface="Times New Roman"/>
                <a:cs typeface="Times New Roman"/>
                <a:sym typeface="Times New Roman"/>
              </a:rPr>
              <a:t>By balancing praised features with constructive criticism, we aimed to ensure the visualizations conveyed an authentic and relatable product experience</a:t>
            </a:r>
            <a:endParaRPr sz="2400">
              <a:solidFill>
                <a:schemeClr val="dk1"/>
              </a:solidFill>
              <a:latin typeface="Times New Roman"/>
              <a:ea typeface="Times New Roman"/>
              <a:cs typeface="Times New Roman"/>
              <a:sym typeface="Times New Roman"/>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p17"/>
          <p:cNvSpPr/>
          <p:nvPr/>
        </p:nvSpPr>
        <p:spPr>
          <a:xfrm>
            <a:off x="2421090" y="1316669"/>
            <a:ext cx="7417768" cy="947727"/>
          </a:xfrm>
          <a:prstGeom prst="roundRect">
            <a:avLst>
              <a:gd fmla="val 16667" name="adj"/>
            </a:avLst>
          </a:prstGeom>
          <a:solidFill>
            <a:srgbClr val="F8CDA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i="0" lang="en-US" sz="2800">
                <a:solidFill>
                  <a:schemeClr val="lt1"/>
                </a:solidFill>
                <a:latin typeface="Times New Roman"/>
                <a:ea typeface="Times New Roman"/>
                <a:cs typeface="Times New Roman"/>
                <a:sym typeface="Times New Roman"/>
              </a:rPr>
              <a:t>Product Selection and Customer Review Data</a:t>
            </a:r>
            <a:endParaRPr sz="2800">
              <a:solidFill>
                <a:schemeClr val="lt1"/>
              </a:solidFill>
              <a:latin typeface="Gill Sans"/>
              <a:ea typeface="Gill Sans"/>
              <a:cs typeface="Gill Sans"/>
              <a:sym typeface="Gill Sans"/>
            </a:endParaRPr>
          </a:p>
        </p:txBody>
      </p:sp>
      <p:sp>
        <p:nvSpPr>
          <p:cNvPr id="363" name="Google Shape;363;p17"/>
          <p:cNvSpPr/>
          <p:nvPr/>
        </p:nvSpPr>
        <p:spPr>
          <a:xfrm>
            <a:off x="2421087" y="2623012"/>
            <a:ext cx="7417768" cy="947727"/>
          </a:xfrm>
          <a:prstGeom prst="roundRect">
            <a:avLst>
              <a:gd fmla="val 16667" name="adj"/>
            </a:avLst>
          </a:prstGeom>
          <a:solidFill>
            <a:srgbClr val="F8CDA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i="0" lang="en-US" sz="2800">
                <a:solidFill>
                  <a:schemeClr val="lt1"/>
                </a:solidFill>
                <a:latin typeface="Times New Roman"/>
                <a:ea typeface="Times New Roman"/>
                <a:cs typeface="Times New Roman"/>
                <a:sym typeface="Times New Roman"/>
              </a:rPr>
              <a:t>Analysis of</a:t>
            </a:r>
            <a:r>
              <a:rPr lang="en-US" sz="2800">
                <a:solidFill>
                  <a:schemeClr val="lt1"/>
                </a:solidFill>
                <a:latin typeface="Times New Roman"/>
                <a:ea typeface="Times New Roman"/>
                <a:cs typeface="Times New Roman"/>
                <a:sym typeface="Times New Roman"/>
              </a:rPr>
              <a:t> Product Descriptions </a:t>
            </a:r>
            <a:r>
              <a:rPr i="0" lang="en-US" sz="2800">
                <a:solidFill>
                  <a:schemeClr val="lt1"/>
                </a:solidFill>
                <a:latin typeface="Times New Roman"/>
                <a:ea typeface="Times New Roman"/>
                <a:cs typeface="Times New Roman"/>
                <a:sym typeface="Times New Roman"/>
              </a:rPr>
              <a:t>with LLM</a:t>
            </a:r>
            <a:endParaRPr sz="2800">
              <a:solidFill>
                <a:schemeClr val="lt1"/>
              </a:solidFill>
              <a:latin typeface="Times New Roman"/>
              <a:ea typeface="Times New Roman"/>
              <a:cs typeface="Times New Roman"/>
              <a:sym typeface="Times New Roman"/>
            </a:endParaRPr>
          </a:p>
        </p:txBody>
      </p:sp>
      <p:sp>
        <p:nvSpPr>
          <p:cNvPr id="364" name="Google Shape;364;p17"/>
          <p:cNvSpPr/>
          <p:nvPr/>
        </p:nvSpPr>
        <p:spPr>
          <a:xfrm>
            <a:off x="2421089" y="3935500"/>
            <a:ext cx="7417768" cy="941582"/>
          </a:xfrm>
          <a:prstGeom prst="roundRect">
            <a:avLst>
              <a:gd fmla="val 16667" name="adj"/>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US" sz="2800">
                <a:solidFill>
                  <a:schemeClr val="lt1"/>
                </a:solidFill>
                <a:latin typeface="Times New Roman"/>
                <a:ea typeface="Times New Roman"/>
                <a:cs typeface="Times New Roman"/>
                <a:sym typeface="Times New Roman"/>
              </a:rPr>
              <a:t>Image Generation with Diffusion Model</a:t>
            </a:r>
            <a:endParaRPr b="1" sz="2800">
              <a:solidFill>
                <a:schemeClr val="lt1"/>
              </a:solidFill>
              <a:latin typeface="Gill Sans"/>
              <a:ea typeface="Gill Sans"/>
              <a:cs typeface="Gill Sans"/>
              <a:sym typeface="Gill Sans"/>
            </a:endParaRPr>
          </a:p>
        </p:txBody>
      </p:sp>
      <p:pic>
        <p:nvPicPr>
          <p:cNvPr descr="Product " id="365" name="Google Shape;365;p17"/>
          <p:cNvPicPr preferRelativeResize="0"/>
          <p:nvPr/>
        </p:nvPicPr>
        <p:blipFill rotWithShape="1">
          <a:blip r:embed="rId3">
            <a:alphaModFix amt="20000"/>
          </a:blip>
          <a:srcRect b="0" l="0" r="0" t="0"/>
          <a:stretch/>
        </p:blipFill>
        <p:spPr>
          <a:xfrm>
            <a:off x="805426" y="1320349"/>
            <a:ext cx="917608" cy="917608"/>
          </a:xfrm>
          <a:prstGeom prst="rect">
            <a:avLst/>
          </a:prstGeom>
          <a:noFill/>
          <a:ln>
            <a:noFill/>
          </a:ln>
        </p:spPr>
      </p:pic>
      <p:pic>
        <p:nvPicPr>
          <p:cNvPr descr="AI " id="366" name="Google Shape;366;p17"/>
          <p:cNvPicPr preferRelativeResize="0"/>
          <p:nvPr/>
        </p:nvPicPr>
        <p:blipFill rotWithShape="1">
          <a:blip r:embed="rId4">
            <a:alphaModFix amt="20000"/>
          </a:blip>
          <a:srcRect b="0" l="0" r="0" t="0"/>
          <a:stretch/>
        </p:blipFill>
        <p:spPr>
          <a:xfrm>
            <a:off x="805426" y="2638071"/>
            <a:ext cx="917608" cy="917608"/>
          </a:xfrm>
          <a:prstGeom prst="rect">
            <a:avLst/>
          </a:prstGeom>
          <a:noFill/>
          <a:ln>
            <a:noFill/>
          </a:ln>
        </p:spPr>
      </p:pic>
      <p:pic>
        <p:nvPicPr>
          <p:cNvPr descr="Ai application " id="367" name="Google Shape;367;p17"/>
          <p:cNvPicPr preferRelativeResize="0"/>
          <p:nvPr/>
        </p:nvPicPr>
        <p:blipFill rotWithShape="1">
          <a:blip r:embed="rId5">
            <a:alphaModFix/>
          </a:blip>
          <a:srcRect b="0" l="0" r="0" t="0"/>
          <a:stretch/>
        </p:blipFill>
        <p:spPr>
          <a:xfrm>
            <a:off x="805426" y="3965438"/>
            <a:ext cx="917608" cy="917608"/>
          </a:xfrm>
          <a:prstGeom prst="rect">
            <a:avLst/>
          </a:prstGeom>
          <a:noFill/>
          <a:ln>
            <a:noFill/>
          </a:ln>
        </p:spPr>
      </p:pic>
      <p:pic>
        <p:nvPicPr>
          <p:cNvPr descr="Presentation " id="368" name="Google Shape;368;p17"/>
          <p:cNvPicPr preferRelativeResize="0"/>
          <p:nvPr/>
        </p:nvPicPr>
        <p:blipFill rotWithShape="1">
          <a:blip r:embed="rId6">
            <a:alphaModFix amt="20000"/>
          </a:blip>
          <a:srcRect b="0" l="0" r="0" t="0"/>
          <a:stretch/>
        </p:blipFill>
        <p:spPr>
          <a:xfrm>
            <a:off x="805426" y="5226176"/>
            <a:ext cx="917608" cy="917608"/>
          </a:xfrm>
          <a:prstGeom prst="rect">
            <a:avLst/>
          </a:prstGeom>
          <a:noFill/>
          <a:ln>
            <a:noFill/>
          </a:ln>
        </p:spPr>
      </p:pic>
      <p:sp>
        <p:nvSpPr>
          <p:cNvPr id="369" name="Google Shape;369;p17"/>
          <p:cNvSpPr/>
          <p:nvPr/>
        </p:nvSpPr>
        <p:spPr>
          <a:xfrm>
            <a:off x="2421086" y="5211117"/>
            <a:ext cx="7417768" cy="947727"/>
          </a:xfrm>
          <a:prstGeom prst="roundRect">
            <a:avLst>
              <a:gd fmla="val 16667" name="adj"/>
            </a:avLst>
          </a:prstGeom>
          <a:solidFill>
            <a:srgbClr val="F8CDA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2800">
                <a:solidFill>
                  <a:schemeClr val="lt1"/>
                </a:solidFill>
                <a:latin typeface="Times New Roman"/>
                <a:ea typeface="Times New Roman"/>
                <a:cs typeface="Times New Roman"/>
                <a:sym typeface="Times New Roman"/>
              </a:rPr>
              <a:t>Discussion and Summary</a:t>
            </a:r>
            <a:endParaRPr sz="2800">
              <a:solidFill>
                <a:schemeClr val="lt1"/>
              </a:solidFill>
              <a:latin typeface="Gill Sans"/>
              <a:ea typeface="Gill Sans"/>
              <a:cs typeface="Gill Sans"/>
              <a:sym typeface="Gill Sans"/>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18"/>
          <p:cNvSpPr txBox="1"/>
          <p:nvPr>
            <p:ph type="title"/>
          </p:nvPr>
        </p:nvSpPr>
        <p:spPr>
          <a:xfrm>
            <a:off x="575894" y="729658"/>
            <a:ext cx="11029616" cy="988332"/>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rgbClr val="3F3F3F"/>
              </a:buClr>
              <a:buSzPts val="2800"/>
              <a:buFont typeface="Gill Sans"/>
              <a:buNone/>
            </a:pPr>
            <a:r>
              <a:rPr b="1" lang="en-US"/>
              <a:t>IMAGE GENERATION MODELS USED</a:t>
            </a:r>
            <a:endParaRPr/>
          </a:p>
        </p:txBody>
      </p:sp>
      <p:sp>
        <p:nvSpPr>
          <p:cNvPr id="375" name="Google Shape;375;p18"/>
          <p:cNvSpPr txBox="1"/>
          <p:nvPr/>
        </p:nvSpPr>
        <p:spPr>
          <a:xfrm>
            <a:off x="577757" y="2406514"/>
            <a:ext cx="11030877" cy="2955156"/>
          </a:xfrm>
          <a:prstGeom prst="rect">
            <a:avLst/>
          </a:prstGeom>
          <a:noFill/>
          <a:ln>
            <a:noFill/>
          </a:ln>
        </p:spPr>
        <p:txBody>
          <a:bodyPr anchorCtr="0" anchor="t" bIns="45700" lIns="91425" spcFirstLastPara="1" rIns="91425" wrap="square" tIns="45700">
            <a:noAutofit/>
          </a:bodyPr>
          <a:lstStyle/>
          <a:p>
            <a:pPr indent="-305435" lvl="0" marL="305435" marR="0" rtl="0" algn="l">
              <a:spcBef>
                <a:spcPts val="0"/>
              </a:spcBef>
              <a:spcAft>
                <a:spcPts val="0"/>
              </a:spcAft>
              <a:buClr>
                <a:schemeClr val="accent1"/>
              </a:buClr>
              <a:buSzPts val="1840"/>
              <a:buFont typeface="Noto Sans Symbols"/>
              <a:buChar char="◼"/>
            </a:pPr>
            <a:r>
              <a:rPr b="1" lang="en-US" sz="2000">
                <a:solidFill>
                  <a:schemeClr val="accent1"/>
                </a:solidFill>
                <a:latin typeface="Gill Sans"/>
                <a:ea typeface="Gill Sans"/>
                <a:cs typeface="Gill Sans"/>
                <a:sym typeface="Gill Sans"/>
              </a:rPr>
              <a:t>DALL-E-3 (OpenAI):</a:t>
            </a:r>
            <a:endParaRPr/>
          </a:p>
          <a:p>
            <a:pPr indent="-305435" lvl="1" marL="629920" marR="0" rtl="0" algn="l">
              <a:spcBef>
                <a:spcPts val="1000"/>
              </a:spcBef>
              <a:spcAft>
                <a:spcPts val="0"/>
              </a:spcAft>
              <a:buClr>
                <a:schemeClr val="accent1"/>
              </a:buClr>
              <a:buSzPts val="1840"/>
              <a:buFont typeface="Courier New"/>
              <a:buChar char="o"/>
            </a:pPr>
            <a:r>
              <a:rPr b="0" i="0" lang="en-US" sz="2000" u="none" cap="none" strike="noStrike">
                <a:solidFill>
                  <a:srgbClr val="465359"/>
                </a:solidFill>
                <a:latin typeface="Gill Sans"/>
                <a:ea typeface="Gill Sans"/>
                <a:cs typeface="Gill Sans"/>
                <a:sym typeface="Gill Sans"/>
              </a:rPr>
              <a:t>Better for creative, abstract, or artistic depictions</a:t>
            </a:r>
            <a:endParaRPr/>
          </a:p>
          <a:p>
            <a:pPr indent="-305435" lvl="1" marL="629920" marR="0" rtl="0" algn="l">
              <a:spcBef>
                <a:spcPts val="1000"/>
              </a:spcBef>
              <a:spcAft>
                <a:spcPts val="0"/>
              </a:spcAft>
              <a:buClr>
                <a:schemeClr val="accent1"/>
              </a:buClr>
              <a:buSzPts val="1840"/>
              <a:buFont typeface="Courier New"/>
              <a:buChar char="o"/>
            </a:pPr>
            <a:r>
              <a:rPr b="0" i="0" lang="en-US" sz="2000" u="none" cap="none" strike="noStrike">
                <a:solidFill>
                  <a:srgbClr val="465359"/>
                </a:solidFill>
                <a:latin typeface="Gill Sans"/>
                <a:ea typeface="Gill Sans"/>
                <a:cs typeface="Gill Sans"/>
                <a:sym typeface="Gill Sans"/>
              </a:rPr>
              <a:t>Allows flexibility with how products are visualized</a:t>
            </a:r>
            <a:endParaRPr b="0" i="0" sz="2000" u="none" cap="none" strike="noStrike">
              <a:solidFill>
                <a:srgbClr val="465359"/>
              </a:solidFill>
              <a:latin typeface="Gill Sans"/>
              <a:ea typeface="Gill Sans"/>
              <a:cs typeface="Gill Sans"/>
              <a:sym typeface="Gill Sans"/>
            </a:endParaRPr>
          </a:p>
          <a:p>
            <a:pPr indent="-188594" lvl="1" marL="629920" marR="0" rtl="0" algn="l">
              <a:spcBef>
                <a:spcPts val="1000"/>
              </a:spcBef>
              <a:spcAft>
                <a:spcPts val="0"/>
              </a:spcAft>
              <a:buClr>
                <a:schemeClr val="accent1"/>
              </a:buClr>
              <a:buSzPts val="1840"/>
              <a:buFont typeface="Courier New"/>
              <a:buNone/>
            </a:pPr>
            <a:r>
              <a:t/>
            </a:r>
            <a:endParaRPr b="0" i="0" sz="2000" u="none" cap="none" strike="noStrike">
              <a:solidFill>
                <a:srgbClr val="465359"/>
              </a:solidFill>
              <a:latin typeface="Gill Sans"/>
              <a:ea typeface="Gill Sans"/>
              <a:cs typeface="Gill Sans"/>
              <a:sym typeface="Gill Sans"/>
            </a:endParaRPr>
          </a:p>
          <a:p>
            <a:pPr indent="-305435" lvl="0" marL="305435" marR="0" rtl="0" algn="l">
              <a:spcBef>
                <a:spcPts val="1000"/>
              </a:spcBef>
              <a:spcAft>
                <a:spcPts val="0"/>
              </a:spcAft>
              <a:buClr>
                <a:schemeClr val="accent1"/>
              </a:buClr>
              <a:buSzPts val="1840"/>
              <a:buFont typeface="Noto Sans Symbols"/>
              <a:buChar char="◼"/>
            </a:pPr>
            <a:r>
              <a:rPr b="1" lang="en-US" sz="2000">
                <a:solidFill>
                  <a:schemeClr val="accent1"/>
                </a:solidFill>
                <a:latin typeface="Gill Sans"/>
                <a:ea typeface="Gill Sans"/>
                <a:cs typeface="Gill Sans"/>
                <a:sym typeface="Gill Sans"/>
              </a:rPr>
              <a:t>Stable Diffusion 3.5 Large (Stability AI):</a:t>
            </a:r>
            <a:endParaRPr/>
          </a:p>
          <a:p>
            <a:pPr indent="-305435" lvl="1" marL="629920" marR="0" rtl="0" algn="l">
              <a:spcBef>
                <a:spcPts val="1000"/>
              </a:spcBef>
              <a:spcAft>
                <a:spcPts val="0"/>
              </a:spcAft>
              <a:buClr>
                <a:schemeClr val="accent1"/>
              </a:buClr>
              <a:buSzPts val="1840"/>
              <a:buFont typeface="Courier New"/>
              <a:buChar char="o"/>
            </a:pPr>
            <a:r>
              <a:rPr b="0" i="0" lang="en-US" sz="2000" u="none" cap="none" strike="noStrike">
                <a:solidFill>
                  <a:srgbClr val="465359"/>
                </a:solidFill>
                <a:latin typeface="Gill Sans"/>
                <a:ea typeface="Gill Sans"/>
                <a:cs typeface="Gill Sans"/>
                <a:sym typeface="Gill Sans"/>
              </a:rPr>
              <a:t>Better for realistic and detailed product representations </a:t>
            </a:r>
            <a:endParaRPr/>
          </a:p>
          <a:p>
            <a:pPr indent="-305435" lvl="1" marL="629920" marR="0" rtl="0" algn="l">
              <a:spcBef>
                <a:spcPts val="1000"/>
              </a:spcBef>
              <a:spcAft>
                <a:spcPts val="0"/>
              </a:spcAft>
              <a:buClr>
                <a:schemeClr val="accent1"/>
              </a:buClr>
              <a:buSzPts val="1840"/>
              <a:buFont typeface="Courier New"/>
              <a:buChar char="o"/>
            </a:pPr>
            <a:r>
              <a:rPr b="0" i="0" lang="en-US" sz="2000" u="none" cap="none" strike="noStrike">
                <a:solidFill>
                  <a:srgbClr val="465359"/>
                </a:solidFill>
                <a:latin typeface="Gill Sans"/>
                <a:ea typeface="Gill Sans"/>
                <a:cs typeface="Gill Sans"/>
                <a:sym typeface="Gill Sans"/>
              </a:rPr>
              <a:t>Gives a true-to-life or accurate look based on product specifications</a:t>
            </a:r>
            <a:endParaRPr b="0" i="0" sz="2000" u="none" cap="none" strike="noStrike">
              <a:solidFill>
                <a:srgbClr val="465359"/>
              </a:solidFill>
              <a:latin typeface="Gill Sans"/>
              <a:ea typeface="Gill Sans"/>
              <a:cs typeface="Gill Sans"/>
              <a:sym typeface="Gill Sans"/>
            </a:endParaRPr>
          </a:p>
          <a:p>
            <a:pPr indent="-188595" lvl="0" marL="305435" marR="0" rtl="0" algn="l">
              <a:spcBef>
                <a:spcPts val="1000"/>
              </a:spcBef>
              <a:spcAft>
                <a:spcPts val="0"/>
              </a:spcAft>
              <a:buClr>
                <a:schemeClr val="accent1"/>
              </a:buClr>
              <a:buSzPts val="1840"/>
              <a:buFont typeface="Noto Sans Symbols"/>
              <a:buNone/>
            </a:pPr>
            <a:r>
              <a:t/>
            </a:r>
            <a:endParaRPr sz="2000">
              <a:solidFill>
                <a:srgbClr val="3F3F3F"/>
              </a:solidFill>
              <a:latin typeface="Gill Sans"/>
              <a:ea typeface="Gill Sans"/>
              <a:cs typeface="Gill Sans"/>
              <a:sym typeface="Gill Sans"/>
            </a:endParaRPr>
          </a:p>
          <a:p>
            <a:pPr indent="-305435" lvl="0" marL="305435" marR="0" rtl="0" algn="l">
              <a:spcBef>
                <a:spcPts val="1000"/>
              </a:spcBef>
              <a:spcAft>
                <a:spcPts val="0"/>
              </a:spcAft>
              <a:buClr>
                <a:schemeClr val="accent1"/>
              </a:buClr>
              <a:buSzPts val="1840"/>
              <a:buFont typeface="Noto Sans Symbols"/>
              <a:buNone/>
            </a:pPr>
            <a:r>
              <a:t/>
            </a:r>
            <a:endParaRPr i="1" sz="2000">
              <a:solidFill>
                <a:srgbClr val="3F3F3F"/>
              </a:solidFill>
              <a:latin typeface="Gill Sans"/>
              <a:ea typeface="Gill Sans"/>
              <a:cs typeface="Gill Sans"/>
              <a:sym typeface="Gill Sans"/>
            </a:endParaRPr>
          </a:p>
          <a:p>
            <a:pPr indent="0" lvl="0" marL="0" marR="0" rtl="0" algn="l">
              <a:spcBef>
                <a:spcPts val="1000"/>
              </a:spcBef>
              <a:spcAft>
                <a:spcPts val="0"/>
              </a:spcAft>
              <a:buClr>
                <a:schemeClr val="accent1"/>
              </a:buClr>
              <a:buSzPts val="1840"/>
              <a:buFont typeface="Noto Sans Symbols"/>
              <a:buNone/>
            </a:pPr>
            <a:r>
              <a:t/>
            </a:r>
            <a:endParaRPr sz="2000">
              <a:solidFill>
                <a:srgbClr val="3F3F3F"/>
              </a:solidFill>
              <a:latin typeface="Gill Sans"/>
              <a:ea typeface="Gill Sans"/>
              <a:cs typeface="Gill Sans"/>
              <a:sym typeface="Gill Sans"/>
            </a:endParaRPr>
          </a:p>
          <a:p>
            <a:pPr indent="-188594" lvl="1" marL="629920" marR="0" rtl="0" algn="l">
              <a:spcBef>
                <a:spcPts val="1000"/>
              </a:spcBef>
              <a:spcAft>
                <a:spcPts val="0"/>
              </a:spcAft>
              <a:buClr>
                <a:schemeClr val="accent1"/>
              </a:buClr>
              <a:buSzPts val="1840"/>
              <a:buFont typeface="Courier New"/>
              <a:buNone/>
            </a:pPr>
            <a:r>
              <a:t/>
            </a:r>
            <a:endParaRPr b="0" i="0" sz="2000" u="none" cap="none" strike="noStrike">
              <a:solidFill>
                <a:srgbClr val="3F3F3F"/>
              </a:solidFill>
              <a:latin typeface="Gill Sans"/>
              <a:ea typeface="Gill Sans"/>
              <a:cs typeface="Gill Sans"/>
              <a:sym typeface="Gill Sans"/>
            </a:endParaRPr>
          </a:p>
          <a:p>
            <a:pPr indent="-188595" lvl="0" marL="305435" marR="0" rtl="0" algn="l">
              <a:spcBef>
                <a:spcPts val="1000"/>
              </a:spcBef>
              <a:spcAft>
                <a:spcPts val="0"/>
              </a:spcAft>
              <a:buClr>
                <a:schemeClr val="accent1"/>
              </a:buClr>
              <a:buSzPts val="1840"/>
              <a:buFont typeface="Noto Sans Symbols"/>
              <a:buNone/>
            </a:pPr>
            <a:r>
              <a:t/>
            </a:r>
            <a:endParaRPr sz="2000">
              <a:solidFill>
                <a:srgbClr val="3F3F3F"/>
              </a:solidFill>
              <a:latin typeface="Gill Sans"/>
              <a:ea typeface="Gill Sans"/>
              <a:cs typeface="Gill Sans"/>
              <a:sym typeface="Gill Sans"/>
            </a:endParaRPr>
          </a:p>
          <a:p>
            <a:pPr indent="-188595" lvl="0" marL="305435" marR="0" rtl="0" algn="l">
              <a:spcBef>
                <a:spcPts val="1000"/>
              </a:spcBef>
              <a:spcAft>
                <a:spcPts val="0"/>
              </a:spcAft>
              <a:buClr>
                <a:schemeClr val="accent1"/>
              </a:buClr>
              <a:buSzPts val="1840"/>
              <a:buFont typeface="Noto Sans Symbols"/>
              <a:buNone/>
            </a:pPr>
            <a:r>
              <a:t/>
            </a:r>
            <a:endParaRPr sz="2000">
              <a:solidFill>
                <a:srgbClr val="3F3F3F"/>
              </a:solidFill>
              <a:latin typeface="Gill Sans"/>
              <a:ea typeface="Gill Sans"/>
              <a:cs typeface="Gill Sans"/>
              <a:sym typeface="Gill Sans"/>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19"/>
          <p:cNvSpPr txBox="1"/>
          <p:nvPr>
            <p:ph type="title"/>
          </p:nvPr>
        </p:nvSpPr>
        <p:spPr>
          <a:xfrm>
            <a:off x="575894" y="729658"/>
            <a:ext cx="11029616" cy="988332"/>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rgbClr val="3F3F3F"/>
              </a:buClr>
              <a:buSzPts val="2800"/>
              <a:buFont typeface="Gill Sans"/>
              <a:buNone/>
            </a:pPr>
            <a:r>
              <a:rPr b="1" lang="en-US"/>
              <a:t>PROMPT USED FOR IMAGE GENERATION</a:t>
            </a:r>
            <a:endParaRPr/>
          </a:p>
        </p:txBody>
      </p:sp>
      <p:sp>
        <p:nvSpPr>
          <p:cNvPr id="381" name="Google Shape;381;p19"/>
          <p:cNvSpPr txBox="1"/>
          <p:nvPr/>
        </p:nvSpPr>
        <p:spPr>
          <a:xfrm>
            <a:off x="577757" y="2136127"/>
            <a:ext cx="11030877" cy="4171897"/>
          </a:xfrm>
          <a:prstGeom prst="rect">
            <a:avLst/>
          </a:prstGeom>
          <a:noFill/>
          <a:ln>
            <a:noFill/>
          </a:ln>
        </p:spPr>
        <p:txBody>
          <a:bodyPr anchorCtr="0" anchor="t" bIns="45700" lIns="91425" spcFirstLastPara="1" rIns="91425" wrap="square" tIns="45700">
            <a:noAutofit/>
          </a:bodyPr>
          <a:lstStyle/>
          <a:p>
            <a:pPr indent="-305435" lvl="0" marL="305435" marR="0" rtl="0" algn="l">
              <a:spcBef>
                <a:spcPts val="0"/>
              </a:spcBef>
              <a:spcAft>
                <a:spcPts val="0"/>
              </a:spcAft>
              <a:buClr>
                <a:schemeClr val="accent1"/>
              </a:buClr>
              <a:buSzPts val="1840"/>
              <a:buFont typeface="Noto Sans Symbols"/>
              <a:buChar char="◼"/>
            </a:pPr>
            <a:r>
              <a:rPr lang="en-US" sz="2000">
                <a:solidFill>
                  <a:srgbClr val="3F3F3F"/>
                </a:solidFill>
                <a:latin typeface="Gill Sans"/>
                <a:ea typeface="Gill Sans"/>
                <a:cs typeface="Gill Sans"/>
                <a:sym typeface="Gill Sans"/>
              </a:rPr>
              <a:t>We used the following prompt for both the models, only modifying features for every product:</a:t>
            </a:r>
            <a:endParaRPr/>
          </a:p>
          <a:p>
            <a:pPr indent="-188595" lvl="0" marL="305435" marR="0" rtl="0" algn="l">
              <a:spcBef>
                <a:spcPts val="1000"/>
              </a:spcBef>
              <a:spcAft>
                <a:spcPts val="0"/>
              </a:spcAft>
              <a:buClr>
                <a:schemeClr val="accent1"/>
              </a:buClr>
              <a:buSzPts val="1840"/>
              <a:buFont typeface="Noto Sans Symbols"/>
              <a:buNone/>
            </a:pPr>
            <a:r>
              <a:t/>
            </a:r>
            <a:endParaRPr sz="2000">
              <a:solidFill>
                <a:srgbClr val="3F3F3F"/>
              </a:solidFill>
              <a:latin typeface="Gill Sans"/>
              <a:ea typeface="Gill Sans"/>
              <a:cs typeface="Gill Sans"/>
              <a:sym typeface="Gill Sans"/>
            </a:endParaRPr>
          </a:p>
          <a:p>
            <a:pPr indent="0" lvl="0" marL="0" rtl="0" algn="l">
              <a:lnSpc>
                <a:spcPct val="135714"/>
              </a:lnSpc>
              <a:spcBef>
                <a:spcPts val="0"/>
              </a:spcBef>
              <a:spcAft>
                <a:spcPts val="0"/>
              </a:spcAft>
              <a:buClr>
                <a:schemeClr val="dk1"/>
              </a:buClr>
              <a:buSzPts val="1100"/>
              <a:buFont typeface="Arial"/>
              <a:buNone/>
            </a:pPr>
            <a:r>
              <a:rPr lang="en-US" sz="2000">
                <a:solidFill>
                  <a:schemeClr val="dk1"/>
                </a:solidFill>
                <a:latin typeface="Gill Sans"/>
                <a:ea typeface="Gill Sans"/>
                <a:cs typeface="Gill Sans"/>
                <a:sym typeface="Gill Sans"/>
              </a:rPr>
              <a:t>final_prompt =(</a:t>
            </a:r>
            <a:endParaRPr sz="2000">
              <a:solidFill>
                <a:schemeClr val="dk1"/>
              </a:solidFill>
              <a:latin typeface="Gill Sans"/>
              <a:ea typeface="Gill Sans"/>
              <a:cs typeface="Gill Sans"/>
              <a:sym typeface="Gill Sans"/>
            </a:endParaRPr>
          </a:p>
          <a:p>
            <a:pPr indent="0" lvl="0" marL="0" rtl="0" algn="l">
              <a:lnSpc>
                <a:spcPct val="135714"/>
              </a:lnSpc>
              <a:spcBef>
                <a:spcPts val="0"/>
              </a:spcBef>
              <a:spcAft>
                <a:spcPts val="0"/>
              </a:spcAft>
              <a:buClr>
                <a:schemeClr val="dk1"/>
              </a:buClr>
              <a:buSzPts val="1100"/>
              <a:buFont typeface="Arial"/>
              <a:buNone/>
            </a:pPr>
            <a:r>
              <a:rPr lang="en-US" sz="2000">
                <a:solidFill>
                  <a:schemeClr val="dk1"/>
                </a:solidFill>
                <a:latin typeface="Gill Sans"/>
                <a:ea typeface="Gill Sans"/>
                <a:cs typeface="Gill Sans"/>
                <a:sym typeface="Gill Sans"/>
              </a:rPr>
              <a:t>       </a:t>
            </a:r>
            <a:r>
              <a:rPr lang="en-US" sz="2000">
                <a:solidFill>
                  <a:srgbClr val="0000FF"/>
                </a:solidFill>
                <a:latin typeface="Gill Sans"/>
                <a:ea typeface="Gill Sans"/>
                <a:cs typeface="Gill Sans"/>
                <a:sym typeface="Gill Sans"/>
              </a:rPr>
              <a:t>f</a:t>
            </a:r>
            <a:r>
              <a:rPr lang="en-US" sz="2000">
                <a:solidFill>
                  <a:srgbClr val="A31515"/>
                </a:solidFill>
                <a:latin typeface="Gill Sans"/>
                <a:ea typeface="Gill Sans"/>
                <a:cs typeface="Gill Sans"/>
                <a:sym typeface="Gill Sans"/>
              </a:rPr>
              <a:t>"A high-quality, professional product photo of </a:t>
            </a:r>
            <a:r>
              <a:rPr lang="en-US" sz="2000">
                <a:solidFill>
                  <a:schemeClr val="dk1"/>
                </a:solidFill>
                <a:latin typeface="Gill Sans"/>
                <a:ea typeface="Gill Sans"/>
                <a:cs typeface="Gill Sans"/>
                <a:sym typeface="Gill Sans"/>
              </a:rPr>
              <a:t>{image_prompt}</a:t>
            </a:r>
            <a:r>
              <a:rPr lang="en-US" sz="2000">
                <a:solidFill>
                  <a:srgbClr val="A31515"/>
                </a:solidFill>
                <a:latin typeface="Gill Sans"/>
                <a:ea typeface="Gill Sans"/>
                <a:cs typeface="Gill Sans"/>
                <a:sym typeface="Gill Sans"/>
              </a:rPr>
              <a:t>.\n"</a:t>
            </a:r>
            <a:endParaRPr sz="2000">
              <a:solidFill>
                <a:srgbClr val="A31515"/>
              </a:solidFill>
              <a:latin typeface="Gill Sans"/>
              <a:ea typeface="Gill Sans"/>
              <a:cs typeface="Gill Sans"/>
              <a:sym typeface="Gill Sans"/>
            </a:endParaRPr>
          </a:p>
          <a:p>
            <a:pPr indent="0" lvl="0" marL="0" rtl="0" algn="l">
              <a:lnSpc>
                <a:spcPct val="135714"/>
              </a:lnSpc>
              <a:spcBef>
                <a:spcPts val="0"/>
              </a:spcBef>
              <a:spcAft>
                <a:spcPts val="0"/>
              </a:spcAft>
              <a:buClr>
                <a:schemeClr val="dk1"/>
              </a:buClr>
              <a:buSzPts val="1100"/>
              <a:buFont typeface="Arial"/>
              <a:buNone/>
            </a:pPr>
            <a:r>
              <a:rPr lang="en-US" sz="2000">
                <a:solidFill>
                  <a:schemeClr val="dk1"/>
                </a:solidFill>
                <a:latin typeface="Gill Sans"/>
                <a:ea typeface="Gill Sans"/>
                <a:cs typeface="Gill Sans"/>
                <a:sym typeface="Gill Sans"/>
              </a:rPr>
              <a:t>       </a:t>
            </a:r>
            <a:r>
              <a:rPr lang="en-US" sz="2000">
                <a:solidFill>
                  <a:srgbClr val="0000FF"/>
                </a:solidFill>
                <a:latin typeface="Gill Sans"/>
                <a:ea typeface="Gill Sans"/>
                <a:cs typeface="Gill Sans"/>
                <a:sym typeface="Gill Sans"/>
              </a:rPr>
              <a:t>f</a:t>
            </a:r>
            <a:r>
              <a:rPr lang="en-US" sz="2000">
                <a:solidFill>
                  <a:srgbClr val="A31515"/>
                </a:solidFill>
                <a:latin typeface="Gill Sans"/>
                <a:ea typeface="Gill Sans"/>
                <a:cs typeface="Gill Sans"/>
                <a:sym typeface="Gill Sans"/>
              </a:rPr>
              <a:t>"The image should accurately represent the product's visual details.\n"</a:t>
            </a:r>
            <a:endParaRPr sz="2000">
              <a:solidFill>
                <a:srgbClr val="A31515"/>
              </a:solidFill>
              <a:latin typeface="Gill Sans"/>
              <a:ea typeface="Gill Sans"/>
              <a:cs typeface="Gill Sans"/>
              <a:sym typeface="Gill Sans"/>
            </a:endParaRPr>
          </a:p>
          <a:p>
            <a:pPr indent="0" lvl="0" marL="0" rtl="0" algn="l">
              <a:lnSpc>
                <a:spcPct val="135714"/>
              </a:lnSpc>
              <a:spcBef>
                <a:spcPts val="0"/>
              </a:spcBef>
              <a:spcAft>
                <a:spcPts val="0"/>
              </a:spcAft>
              <a:buClr>
                <a:schemeClr val="dk1"/>
              </a:buClr>
              <a:buSzPts val="1100"/>
              <a:buFont typeface="Arial"/>
              <a:buNone/>
            </a:pPr>
            <a:r>
              <a:rPr lang="en-US" sz="2000">
                <a:solidFill>
                  <a:schemeClr val="dk1"/>
                </a:solidFill>
                <a:latin typeface="Gill Sans"/>
                <a:ea typeface="Gill Sans"/>
                <a:cs typeface="Gill Sans"/>
                <a:sym typeface="Gill Sans"/>
              </a:rPr>
              <a:t>       </a:t>
            </a:r>
            <a:r>
              <a:rPr lang="en-US" sz="2000">
                <a:solidFill>
                  <a:srgbClr val="0000FF"/>
                </a:solidFill>
                <a:latin typeface="Gill Sans"/>
                <a:ea typeface="Gill Sans"/>
                <a:cs typeface="Gill Sans"/>
                <a:sym typeface="Gill Sans"/>
              </a:rPr>
              <a:t>f</a:t>
            </a:r>
            <a:r>
              <a:rPr lang="en-US" sz="2000">
                <a:solidFill>
                  <a:srgbClr val="A31515"/>
                </a:solidFill>
                <a:latin typeface="Gill Sans"/>
                <a:ea typeface="Gill Sans"/>
                <a:cs typeface="Gill Sans"/>
                <a:sym typeface="Gill Sans"/>
              </a:rPr>
              <a:t>"Style: studio lighting, plain background, **no text**, **no logos**, **no text labels**, **no watermarks**.\n"</a:t>
            </a:r>
            <a:endParaRPr sz="2000">
              <a:solidFill>
                <a:srgbClr val="A31515"/>
              </a:solidFill>
              <a:latin typeface="Gill Sans"/>
              <a:ea typeface="Gill Sans"/>
              <a:cs typeface="Gill Sans"/>
              <a:sym typeface="Gill Sans"/>
            </a:endParaRPr>
          </a:p>
          <a:p>
            <a:pPr indent="0" lvl="0" marL="0" rtl="0" algn="l">
              <a:lnSpc>
                <a:spcPct val="135714"/>
              </a:lnSpc>
              <a:spcBef>
                <a:spcPts val="0"/>
              </a:spcBef>
              <a:spcAft>
                <a:spcPts val="0"/>
              </a:spcAft>
              <a:buClr>
                <a:schemeClr val="dk1"/>
              </a:buClr>
              <a:buSzPts val="1100"/>
              <a:buFont typeface="Arial"/>
              <a:buNone/>
            </a:pPr>
            <a:r>
              <a:rPr lang="en-US" sz="2000">
                <a:solidFill>
                  <a:schemeClr val="dk1"/>
                </a:solidFill>
                <a:latin typeface="Gill Sans"/>
                <a:ea typeface="Gill Sans"/>
                <a:cs typeface="Gill Sans"/>
                <a:sym typeface="Gill Sans"/>
              </a:rPr>
              <a:t>       </a:t>
            </a:r>
            <a:r>
              <a:rPr lang="en-US" sz="2000">
                <a:solidFill>
                  <a:srgbClr val="0000FF"/>
                </a:solidFill>
                <a:latin typeface="Gill Sans"/>
                <a:ea typeface="Gill Sans"/>
                <a:cs typeface="Gill Sans"/>
                <a:sym typeface="Gill Sans"/>
              </a:rPr>
              <a:t>f</a:t>
            </a:r>
            <a:r>
              <a:rPr lang="en-US" sz="2000">
                <a:solidFill>
                  <a:srgbClr val="A31515"/>
                </a:solidFill>
                <a:latin typeface="Gill Sans"/>
                <a:ea typeface="Gill Sans"/>
                <a:cs typeface="Gill Sans"/>
                <a:sym typeface="Gill Sans"/>
              </a:rPr>
              <a:t>"Focus solely on the product."</a:t>
            </a:r>
            <a:endParaRPr sz="2000">
              <a:solidFill>
                <a:srgbClr val="A31515"/>
              </a:solidFill>
              <a:latin typeface="Gill Sans"/>
              <a:ea typeface="Gill Sans"/>
              <a:cs typeface="Gill Sans"/>
              <a:sym typeface="Gill Sans"/>
            </a:endParaRPr>
          </a:p>
          <a:p>
            <a:pPr indent="0" lvl="0" marL="0" rtl="0" algn="l">
              <a:lnSpc>
                <a:spcPct val="135714"/>
              </a:lnSpc>
              <a:spcBef>
                <a:spcPts val="0"/>
              </a:spcBef>
              <a:spcAft>
                <a:spcPts val="0"/>
              </a:spcAft>
              <a:buClr>
                <a:schemeClr val="dk1"/>
              </a:buClr>
              <a:buSzPts val="1100"/>
              <a:buFont typeface="Arial"/>
              <a:buNone/>
            </a:pPr>
            <a:r>
              <a:rPr lang="en-US" sz="2000">
                <a:solidFill>
                  <a:schemeClr val="dk1"/>
                </a:solidFill>
                <a:latin typeface="Gill Sans"/>
                <a:ea typeface="Gill Sans"/>
                <a:cs typeface="Gill Sans"/>
                <a:sym typeface="Gill Sans"/>
              </a:rPr>
              <a:t>   )</a:t>
            </a:r>
            <a:endParaRPr sz="2000">
              <a:solidFill>
                <a:schemeClr val="dk1"/>
              </a:solidFill>
              <a:latin typeface="Gill Sans"/>
              <a:ea typeface="Gill Sans"/>
              <a:cs typeface="Gill Sans"/>
              <a:sym typeface="Gill Sans"/>
            </a:endParaRPr>
          </a:p>
          <a:p>
            <a:pPr indent="-305435" lvl="0" marL="305435" marR="0" rtl="0" algn="l">
              <a:spcBef>
                <a:spcPts val="1000"/>
              </a:spcBef>
              <a:spcAft>
                <a:spcPts val="0"/>
              </a:spcAft>
              <a:buClr>
                <a:schemeClr val="accent1"/>
              </a:buClr>
              <a:buSzPts val="1840"/>
              <a:buFont typeface="Noto Sans Symbols"/>
              <a:buNone/>
            </a:pPr>
            <a:r>
              <a:t/>
            </a:r>
            <a:endParaRPr sz="2000">
              <a:solidFill>
                <a:srgbClr val="3F3F3F"/>
              </a:solidFill>
              <a:latin typeface="Gill Sans"/>
              <a:ea typeface="Gill Sans"/>
              <a:cs typeface="Gill Sans"/>
              <a:sym typeface="Gill Sans"/>
            </a:endParaRPr>
          </a:p>
          <a:p>
            <a:pPr indent="-305435" lvl="0" marL="305435" marR="0" rtl="0" algn="l">
              <a:spcBef>
                <a:spcPts val="1000"/>
              </a:spcBef>
              <a:spcAft>
                <a:spcPts val="0"/>
              </a:spcAft>
              <a:buClr>
                <a:schemeClr val="accent1"/>
              </a:buClr>
              <a:buSzPts val="1840"/>
              <a:buFont typeface="Noto Sans Symbols"/>
              <a:buNone/>
            </a:pPr>
            <a:r>
              <a:t/>
            </a:r>
            <a:endParaRPr sz="2000">
              <a:solidFill>
                <a:srgbClr val="3F3F3F"/>
              </a:solidFill>
              <a:latin typeface="Gill Sans"/>
              <a:ea typeface="Gill Sans"/>
              <a:cs typeface="Gill Sans"/>
              <a:sym typeface="Gill Sans"/>
            </a:endParaRPr>
          </a:p>
          <a:p>
            <a:pPr indent="0" lvl="0" marL="0" marR="0" rtl="0" algn="l">
              <a:spcBef>
                <a:spcPts val="1000"/>
              </a:spcBef>
              <a:spcAft>
                <a:spcPts val="0"/>
              </a:spcAft>
              <a:buClr>
                <a:schemeClr val="accent1"/>
              </a:buClr>
              <a:buSzPts val="1840"/>
              <a:buFont typeface="Noto Sans Symbols"/>
              <a:buNone/>
            </a:pPr>
            <a:r>
              <a:rPr lang="en-US" sz="2000">
                <a:solidFill>
                  <a:srgbClr val="3F3F3F"/>
                </a:solidFill>
                <a:latin typeface="Gill Sans"/>
                <a:ea typeface="Gill Sans"/>
                <a:cs typeface="Gill Sans"/>
                <a:sym typeface="Gill Sans"/>
              </a:rPr>
              <a:t> ⁠</a:t>
            </a:r>
            <a:endParaRPr sz="1800">
              <a:solidFill>
                <a:srgbClr val="3F3F3F"/>
              </a:solidFill>
              <a:latin typeface="Gill Sans"/>
              <a:ea typeface="Gill Sans"/>
              <a:cs typeface="Gill Sans"/>
              <a:sym typeface="Gill Sans"/>
            </a:endParaRPr>
          </a:p>
          <a:p>
            <a:pPr indent="0" lvl="0" marL="0" marR="0" rtl="0" algn="l">
              <a:spcBef>
                <a:spcPts val="1000"/>
              </a:spcBef>
              <a:spcAft>
                <a:spcPts val="0"/>
              </a:spcAft>
              <a:buClr>
                <a:schemeClr val="accent1"/>
              </a:buClr>
              <a:buSzPts val="1840"/>
              <a:buFont typeface="Noto Sans Symbols"/>
              <a:buNone/>
            </a:pPr>
            <a:r>
              <a:t/>
            </a:r>
            <a:endParaRPr sz="2000">
              <a:solidFill>
                <a:srgbClr val="3F3F3F"/>
              </a:solidFill>
              <a:latin typeface="Gill Sans"/>
              <a:ea typeface="Gill Sans"/>
              <a:cs typeface="Gill Sans"/>
              <a:sym typeface="Gill Sans"/>
            </a:endParaRPr>
          </a:p>
          <a:p>
            <a:pPr indent="-188594" lvl="1" marL="629920" marR="0" rtl="0" algn="l">
              <a:spcBef>
                <a:spcPts val="1000"/>
              </a:spcBef>
              <a:spcAft>
                <a:spcPts val="0"/>
              </a:spcAft>
              <a:buClr>
                <a:schemeClr val="accent1"/>
              </a:buClr>
              <a:buSzPts val="1840"/>
              <a:buFont typeface="Courier New"/>
              <a:buNone/>
            </a:pPr>
            <a:r>
              <a:t/>
            </a:r>
            <a:endParaRPr b="0" i="0" sz="2000" u="none" cap="none" strike="noStrike">
              <a:solidFill>
                <a:srgbClr val="3F3F3F"/>
              </a:solidFill>
              <a:latin typeface="Gill Sans"/>
              <a:ea typeface="Gill Sans"/>
              <a:cs typeface="Gill Sans"/>
              <a:sym typeface="Gill Sans"/>
            </a:endParaRPr>
          </a:p>
          <a:p>
            <a:pPr indent="-188595" lvl="0" marL="305435" marR="0" rtl="0" algn="l">
              <a:spcBef>
                <a:spcPts val="1000"/>
              </a:spcBef>
              <a:spcAft>
                <a:spcPts val="0"/>
              </a:spcAft>
              <a:buClr>
                <a:schemeClr val="accent1"/>
              </a:buClr>
              <a:buSzPts val="1840"/>
              <a:buFont typeface="Noto Sans Symbols"/>
              <a:buNone/>
            </a:pPr>
            <a:r>
              <a:t/>
            </a:r>
            <a:endParaRPr sz="2000">
              <a:solidFill>
                <a:srgbClr val="3F3F3F"/>
              </a:solidFill>
              <a:latin typeface="Gill Sans"/>
              <a:ea typeface="Gill Sans"/>
              <a:cs typeface="Gill Sans"/>
              <a:sym typeface="Gill Sans"/>
            </a:endParaRPr>
          </a:p>
          <a:p>
            <a:pPr indent="-188595" lvl="0" marL="305435" marR="0" rtl="0" algn="l">
              <a:spcBef>
                <a:spcPts val="1000"/>
              </a:spcBef>
              <a:spcAft>
                <a:spcPts val="0"/>
              </a:spcAft>
              <a:buClr>
                <a:schemeClr val="accent1"/>
              </a:buClr>
              <a:buSzPts val="1840"/>
              <a:buFont typeface="Noto Sans Symbols"/>
              <a:buNone/>
            </a:pPr>
            <a:r>
              <a:t/>
            </a:r>
            <a:endParaRPr sz="2000">
              <a:solidFill>
                <a:srgbClr val="3F3F3F"/>
              </a:solidFill>
              <a:latin typeface="Gill Sans"/>
              <a:ea typeface="Gill Sans"/>
              <a:cs typeface="Gill Sans"/>
              <a:sym typeface="Gill San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2"/>
          <p:cNvSpPr txBox="1"/>
          <p:nvPr>
            <p:ph type="title"/>
          </p:nvPr>
        </p:nvSpPr>
        <p:spPr>
          <a:xfrm>
            <a:off x="581192" y="702156"/>
            <a:ext cx="11029616" cy="118872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rgbClr val="404040"/>
              </a:buClr>
              <a:buSzPts val="3600"/>
              <a:buFont typeface="Gill Sans"/>
              <a:buNone/>
            </a:pPr>
            <a:r>
              <a:rPr lang="en-US" sz="3600">
                <a:solidFill>
                  <a:srgbClr val="404040"/>
                </a:solidFill>
                <a:latin typeface="Gill Sans"/>
                <a:ea typeface="Gill Sans"/>
                <a:cs typeface="Gill Sans"/>
                <a:sym typeface="Gill Sans"/>
              </a:rPr>
              <a:t>GROUP MEMBERS</a:t>
            </a:r>
            <a:endParaRPr b="1" sz="3600">
              <a:solidFill>
                <a:srgbClr val="404040"/>
              </a:solidFill>
              <a:latin typeface="Gill Sans"/>
              <a:ea typeface="Gill Sans"/>
              <a:cs typeface="Gill Sans"/>
              <a:sym typeface="Gill Sans"/>
            </a:endParaRPr>
          </a:p>
        </p:txBody>
      </p:sp>
      <p:sp>
        <p:nvSpPr>
          <p:cNvPr id="199" name="Google Shape;199;p2"/>
          <p:cNvSpPr txBox="1"/>
          <p:nvPr>
            <p:ph idx="1" type="body"/>
          </p:nvPr>
        </p:nvSpPr>
        <p:spPr>
          <a:xfrm>
            <a:off x="581192" y="2340864"/>
            <a:ext cx="11029615" cy="3634486"/>
          </a:xfrm>
          <a:prstGeom prst="rect">
            <a:avLst/>
          </a:prstGeom>
          <a:noFill/>
          <a:ln>
            <a:noFill/>
          </a:ln>
        </p:spPr>
        <p:txBody>
          <a:bodyPr anchorCtr="0" anchor="ctr" bIns="45700" lIns="91425" spcFirstLastPara="1" rIns="91425" wrap="square" tIns="45700">
            <a:normAutofit/>
          </a:bodyPr>
          <a:lstStyle/>
          <a:p>
            <a:pPr indent="-305435" lvl="0" marL="305435" rtl="0" algn="l">
              <a:spcBef>
                <a:spcPts val="0"/>
              </a:spcBef>
              <a:spcAft>
                <a:spcPts val="0"/>
              </a:spcAft>
              <a:buSzPts val="2576"/>
              <a:buFont typeface="Noto Sans Symbols"/>
              <a:buChar char="◼"/>
            </a:pPr>
            <a:r>
              <a:rPr lang="en-US" sz="2800">
                <a:solidFill>
                  <a:schemeClr val="dk1"/>
                </a:solidFill>
              </a:rPr>
              <a:t>Ashwin Kandath </a:t>
            </a:r>
            <a:endParaRPr/>
          </a:p>
          <a:p>
            <a:pPr indent="-305435" lvl="0" marL="305435" rtl="0" algn="l">
              <a:spcBef>
                <a:spcPts val="1160"/>
              </a:spcBef>
              <a:spcAft>
                <a:spcPts val="0"/>
              </a:spcAft>
              <a:buSzPts val="2576"/>
              <a:buFont typeface="Noto Sans Symbols"/>
              <a:buChar char="◼"/>
            </a:pPr>
            <a:r>
              <a:rPr lang="en-US" sz="2800">
                <a:solidFill>
                  <a:schemeClr val="dk1"/>
                </a:solidFill>
              </a:rPr>
              <a:t>Hoklam Cheung </a:t>
            </a:r>
            <a:endParaRPr/>
          </a:p>
          <a:p>
            <a:pPr indent="-305435" lvl="0" marL="305435" rtl="0" algn="l">
              <a:spcBef>
                <a:spcPts val="1160"/>
              </a:spcBef>
              <a:spcAft>
                <a:spcPts val="0"/>
              </a:spcAft>
              <a:buSzPts val="2576"/>
              <a:buFont typeface="Noto Sans Symbols"/>
              <a:buChar char="◼"/>
            </a:pPr>
            <a:r>
              <a:rPr lang="en-US" sz="2800">
                <a:solidFill>
                  <a:schemeClr val="dk1"/>
                </a:solidFill>
              </a:rPr>
              <a:t>Praneet Yavagal </a:t>
            </a:r>
            <a:endParaRPr/>
          </a:p>
          <a:p>
            <a:pPr indent="-305435" lvl="0" marL="305435" rtl="0" algn="l">
              <a:spcBef>
                <a:spcPts val="1160"/>
              </a:spcBef>
              <a:spcAft>
                <a:spcPts val="0"/>
              </a:spcAft>
              <a:buSzPts val="2576"/>
              <a:buFont typeface="Noto Sans Symbols"/>
              <a:buChar char="◼"/>
            </a:pPr>
            <a:r>
              <a:rPr lang="en-US" sz="2800">
                <a:solidFill>
                  <a:schemeClr val="dk1"/>
                </a:solidFill>
              </a:rPr>
              <a:t>Rahul Pujari </a:t>
            </a:r>
            <a:endParaRPr/>
          </a:p>
          <a:p>
            <a:pPr indent="-305435" lvl="0" marL="305435" rtl="0" algn="l">
              <a:spcBef>
                <a:spcPts val="1160"/>
              </a:spcBef>
              <a:spcAft>
                <a:spcPts val="0"/>
              </a:spcAft>
              <a:buSzPts val="2576"/>
              <a:buFont typeface="Noto Sans Symbols"/>
              <a:buChar char="◼"/>
            </a:pPr>
            <a:r>
              <a:rPr lang="en-US" sz="2800">
                <a:solidFill>
                  <a:schemeClr val="dk1"/>
                </a:solidFill>
              </a:rPr>
              <a:t>Yukti Shah</a:t>
            </a:r>
            <a:endParaRPr/>
          </a:p>
          <a:p>
            <a:pPr indent="0" lvl="0" marL="0" rtl="0" algn="l">
              <a:spcBef>
                <a:spcPts val="1160"/>
              </a:spcBef>
              <a:spcAft>
                <a:spcPts val="0"/>
              </a:spcAft>
              <a:buSzPts val="2576"/>
              <a:buNone/>
            </a:pPr>
            <a:r>
              <a:t/>
            </a:r>
            <a:endParaRPr sz="2800">
              <a:solidFill>
                <a:schemeClr val="dk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p20"/>
          <p:cNvSpPr txBox="1"/>
          <p:nvPr>
            <p:ph type="title"/>
          </p:nvPr>
        </p:nvSpPr>
        <p:spPr>
          <a:xfrm>
            <a:off x="575894" y="729658"/>
            <a:ext cx="11029616" cy="988332"/>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rgbClr val="3F3F3F"/>
              </a:buClr>
              <a:buSzPts val="3200"/>
              <a:buFont typeface="Gill Sans"/>
              <a:buNone/>
            </a:pPr>
            <a:r>
              <a:rPr lang="en-US" sz="3200"/>
              <a:t>PRODUCT 1 - </a:t>
            </a:r>
            <a:r>
              <a:rPr b="1" lang="en-US" sz="3200"/>
              <a:t>BREVILLE COFFEE MACHINE</a:t>
            </a:r>
            <a:endParaRPr sz="3200">
              <a:solidFill>
                <a:srgbClr val="000000"/>
              </a:solidFill>
            </a:endParaRPr>
          </a:p>
        </p:txBody>
      </p:sp>
      <p:sp>
        <p:nvSpPr>
          <p:cNvPr id="387" name="Google Shape;387;p20"/>
          <p:cNvSpPr txBox="1"/>
          <p:nvPr/>
        </p:nvSpPr>
        <p:spPr>
          <a:xfrm>
            <a:off x="567843" y="1951316"/>
            <a:ext cx="11026485" cy="415498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400">
              <a:solidFill>
                <a:schemeClr val="dk1"/>
              </a:solidFill>
              <a:latin typeface="Gill Sans"/>
              <a:ea typeface="Gill Sans"/>
              <a:cs typeface="Gill Sans"/>
              <a:sym typeface="Gill Sans"/>
            </a:endParaRPr>
          </a:p>
          <a:p>
            <a:pPr indent="0" lvl="0" marL="0" marR="0" rtl="0" algn="l">
              <a:spcBef>
                <a:spcPts val="0"/>
              </a:spcBef>
              <a:spcAft>
                <a:spcPts val="0"/>
              </a:spcAft>
              <a:buNone/>
            </a:pPr>
            <a:r>
              <a:rPr lang="en-US" sz="2400">
                <a:solidFill>
                  <a:schemeClr val="dk1"/>
                </a:solidFill>
                <a:latin typeface="Gill Sans"/>
                <a:ea typeface="Gill Sans"/>
                <a:cs typeface="Gill Sans"/>
                <a:sym typeface="Gill Sans"/>
              </a:rPr>
              <a:t>Prompt :</a:t>
            </a:r>
            <a:endParaRPr/>
          </a:p>
          <a:p>
            <a:pPr indent="0" lvl="0" marL="0" marR="0" rtl="0" algn="l">
              <a:spcBef>
                <a:spcPts val="0"/>
              </a:spcBef>
              <a:spcAft>
                <a:spcPts val="0"/>
              </a:spcAft>
              <a:buNone/>
            </a:pPr>
            <a:r>
              <a:t/>
            </a:r>
            <a:endParaRPr sz="2400">
              <a:solidFill>
                <a:schemeClr val="dk1"/>
              </a:solidFill>
              <a:latin typeface="Gill Sans"/>
              <a:ea typeface="Gill Sans"/>
              <a:cs typeface="Gill Sans"/>
              <a:sym typeface="Gill Sans"/>
            </a:endParaRPr>
          </a:p>
          <a:p>
            <a:pPr indent="0" lvl="0" marL="0" marR="0" rtl="0" algn="l">
              <a:spcBef>
                <a:spcPts val="0"/>
              </a:spcBef>
              <a:spcAft>
                <a:spcPts val="0"/>
              </a:spcAft>
              <a:buNone/>
            </a:pPr>
            <a:r>
              <a:rPr lang="en-US" sz="2400">
                <a:solidFill>
                  <a:schemeClr val="dk1"/>
                </a:solidFill>
                <a:latin typeface="Gill Sans"/>
                <a:ea typeface="Gill Sans"/>
                <a:cs typeface="Gill Sans"/>
                <a:sym typeface="Gill Sans"/>
              </a:rPr>
              <a:t>A high-quality, professional product photo of Breville BES870XL Espresso Machine.</a:t>
            </a:r>
            <a:endParaRPr/>
          </a:p>
          <a:p>
            <a:pPr indent="0" lvl="0" marL="0" marR="0" rtl="0" algn="l">
              <a:spcBef>
                <a:spcPts val="0"/>
              </a:spcBef>
              <a:spcAft>
                <a:spcPts val="0"/>
              </a:spcAft>
              <a:buNone/>
            </a:pPr>
            <a:r>
              <a:rPr lang="en-US" sz="2400">
                <a:solidFill>
                  <a:schemeClr val="dk1"/>
                </a:solidFill>
                <a:latin typeface="Gill Sans"/>
                <a:ea typeface="Gill Sans"/>
                <a:cs typeface="Gill Sans"/>
                <a:sym typeface="Gill Sans"/>
              </a:rPr>
              <a:t>The product has the following characteristics: A stainless steel, all-in-one espresso machine with an integrated grinder. It offers dose control grinding, optimal water pressure, and can go from beans to espresso in under a minute. Ideal for home baristas, it requires additional accessories for optimal use. </a:t>
            </a:r>
            <a:endParaRPr sz="1800">
              <a:solidFill>
                <a:schemeClr val="dk1"/>
              </a:solidFill>
              <a:latin typeface="Gill Sans"/>
              <a:ea typeface="Gill Sans"/>
              <a:cs typeface="Gill Sans"/>
              <a:sym typeface="Gill Sans"/>
            </a:endParaRPr>
          </a:p>
          <a:p>
            <a:pPr indent="0" lvl="0" marL="0" marR="0" rtl="0" algn="l">
              <a:spcBef>
                <a:spcPts val="0"/>
              </a:spcBef>
              <a:spcAft>
                <a:spcPts val="0"/>
              </a:spcAft>
              <a:buNone/>
            </a:pPr>
            <a:r>
              <a:rPr lang="en-US" sz="2400">
                <a:solidFill>
                  <a:schemeClr val="dk1"/>
                </a:solidFill>
                <a:latin typeface="Gill Sans"/>
                <a:ea typeface="Gill Sans"/>
                <a:cs typeface="Gill Sans"/>
                <a:sym typeface="Gill Sans"/>
              </a:rPr>
              <a:t>The image should accurately represent the product's visual details. </a:t>
            </a:r>
            <a:endParaRPr sz="1800">
              <a:solidFill>
                <a:schemeClr val="dk1"/>
              </a:solidFill>
              <a:latin typeface="Gill Sans"/>
              <a:ea typeface="Gill Sans"/>
              <a:cs typeface="Gill Sans"/>
              <a:sym typeface="Gill Sans"/>
            </a:endParaRPr>
          </a:p>
          <a:p>
            <a:pPr indent="0" lvl="0" marL="0" marR="0" rtl="0" algn="l">
              <a:spcBef>
                <a:spcPts val="0"/>
              </a:spcBef>
              <a:spcAft>
                <a:spcPts val="0"/>
              </a:spcAft>
              <a:buNone/>
            </a:pPr>
            <a:r>
              <a:rPr lang="en-US" sz="2400">
                <a:solidFill>
                  <a:schemeClr val="dk1"/>
                </a:solidFill>
                <a:latin typeface="Gill Sans"/>
                <a:ea typeface="Gill Sans"/>
                <a:cs typeface="Gill Sans"/>
                <a:sym typeface="Gill Sans"/>
              </a:rPr>
              <a:t>Style: studio lighting, plain background, no text, no logos, no labels, no watermarks. Focus solely on the product.</a:t>
            </a:r>
            <a:endParaRPr sz="1800">
              <a:solidFill>
                <a:schemeClr val="dk1"/>
              </a:solidFill>
              <a:latin typeface="Gill Sans"/>
              <a:ea typeface="Gill Sans"/>
              <a:cs typeface="Gill Sans"/>
              <a:sym typeface="Gill Sans"/>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p21"/>
          <p:cNvSpPr txBox="1"/>
          <p:nvPr>
            <p:ph type="title"/>
          </p:nvPr>
        </p:nvSpPr>
        <p:spPr>
          <a:xfrm>
            <a:off x="575894" y="729658"/>
            <a:ext cx="11029616" cy="988332"/>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rgbClr val="404040"/>
              </a:buClr>
              <a:buSzPts val="3200"/>
              <a:buFont typeface="Gill Sans"/>
              <a:buNone/>
            </a:pPr>
            <a:r>
              <a:rPr lang="en-US" sz="3200" cap="none">
                <a:solidFill>
                  <a:srgbClr val="404040"/>
                </a:solidFill>
                <a:latin typeface="Gill Sans"/>
                <a:ea typeface="Gill Sans"/>
                <a:cs typeface="Gill Sans"/>
                <a:sym typeface="Gill Sans"/>
              </a:rPr>
              <a:t>PRODUCT 1 - </a:t>
            </a:r>
            <a:r>
              <a:rPr b="1" lang="en-US" sz="3200" cap="none">
                <a:solidFill>
                  <a:srgbClr val="404040"/>
                </a:solidFill>
                <a:latin typeface="Gill Sans"/>
                <a:ea typeface="Gill Sans"/>
                <a:cs typeface="Gill Sans"/>
                <a:sym typeface="Gill Sans"/>
              </a:rPr>
              <a:t>BREVILLE COFFEE MACHINE</a:t>
            </a:r>
            <a:r>
              <a:rPr lang="en-US" sz="3200">
                <a:latin typeface="Gill Sans"/>
                <a:ea typeface="Gill Sans"/>
                <a:cs typeface="Gill Sans"/>
                <a:sym typeface="Gill Sans"/>
              </a:rPr>
              <a:t>​</a:t>
            </a:r>
            <a:endParaRPr/>
          </a:p>
        </p:txBody>
      </p:sp>
      <p:pic>
        <p:nvPicPr>
          <p:cNvPr descr="A silver and black machine&#10;&#10;Description automatically generated" id="393" name="Google Shape;393;p21"/>
          <p:cNvPicPr preferRelativeResize="0"/>
          <p:nvPr/>
        </p:nvPicPr>
        <p:blipFill rotWithShape="1">
          <a:blip r:embed="rId3">
            <a:alphaModFix/>
          </a:blip>
          <a:srcRect b="0" l="13296" r="13295" t="0"/>
          <a:stretch/>
        </p:blipFill>
        <p:spPr>
          <a:xfrm>
            <a:off x="4180936" y="1710590"/>
            <a:ext cx="3819969" cy="4224495"/>
          </a:xfrm>
          <a:prstGeom prst="rect">
            <a:avLst/>
          </a:prstGeom>
          <a:noFill/>
          <a:ln>
            <a:noFill/>
          </a:ln>
        </p:spPr>
      </p:pic>
      <p:sp>
        <p:nvSpPr>
          <p:cNvPr id="394" name="Google Shape;394;p21"/>
          <p:cNvSpPr txBox="1"/>
          <p:nvPr/>
        </p:nvSpPr>
        <p:spPr>
          <a:xfrm>
            <a:off x="4544907" y="6029447"/>
            <a:ext cx="3071652"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1" lang="en-US" sz="1800">
                <a:solidFill>
                  <a:schemeClr val="dk1"/>
                </a:solidFill>
                <a:latin typeface="Gill Sans"/>
                <a:ea typeface="Gill Sans"/>
                <a:cs typeface="Gill Sans"/>
                <a:sym typeface="Gill Sans"/>
              </a:rPr>
              <a:t>Product Image on Amazon</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sp>
        <p:nvSpPr>
          <p:cNvPr id="399" name="Google Shape;399;p22"/>
          <p:cNvSpPr txBox="1"/>
          <p:nvPr>
            <p:ph type="title"/>
          </p:nvPr>
        </p:nvSpPr>
        <p:spPr>
          <a:xfrm>
            <a:off x="575894" y="729658"/>
            <a:ext cx="11029616" cy="988332"/>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rgbClr val="3F3F3F"/>
              </a:buClr>
              <a:buSzPts val="2800"/>
              <a:buFont typeface="Gill Sans"/>
              <a:buNone/>
            </a:pPr>
            <a:r>
              <a:rPr lang="en-US"/>
              <a:t>GENERATED IMAGES - </a:t>
            </a:r>
            <a:r>
              <a:rPr b="1" lang="en-US"/>
              <a:t>BREVILLE COFFEE MACHINE</a:t>
            </a:r>
            <a:endParaRPr/>
          </a:p>
        </p:txBody>
      </p:sp>
      <p:sp>
        <p:nvSpPr>
          <p:cNvPr id="400" name="Google Shape;400;p22"/>
          <p:cNvSpPr txBox="1"/>
          <p:nvPr/>
        </p:nvSpPr>
        <p:spPr>
          <a:xfrm>
            <a:off x="2575985" y="6011961"/>
            <a:ext cx="2654709"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1" lang="en-US" sz="1800">
                <a:solidFill>
                  <a:schemeClr val="dk1"/>
                </a:solidFill>
                <a:latin typeface="Gill Sans"/>
                <a:ea typeface="Gill Sans"/>
                <a:cs typeface="Gill Sans"/>
                <a:sym typeface="Gill Sans"/>
              </a:rPr>
              <a:t>DALL-E</a:t>
            </a:r>
            <a:endParaRPr b="1" sz="1800">
              <a:solidFill>
                <a:schemeClr val="dk1"/>
              </a:solidFill>
              <a:latin typeface="Gill Sans"/>
              <a:ea typeface="Gill Sans"/>
              <a:cs typeface="Gill Sans"/>
              <a:sym typeface="Gill Sans"/>
            </a:endParaRPr>
          </a:p>
        </p:txBody>
      </p:sp>
      <p:pic>
        <p:nvPicPr>
          <p:cNvPr descr="A machine with a bowl of coffee beans&#10;&#10;Description automatically generated" id="401" name="Google Shape;401;p22"/>
          <p:cNvPicPr preferRelativeResize="0"/>
          <p:nvPr/>
        </p:nvPicPr>
        <p:blipFill rotWithShape="1">
          <a:blip r:embed="rId3">
            <a:alphaModFix/>
          </a:blip>
          <a:srcRect b="0" l="0" r="0" t="0"/>
          <a:stretch/>
        </p:blipFill>
        <p:spPr>
          <a:xfrm>
            <a:off x="579223" y="2090352"/>
            <a:ext cx="6646905" cy="3923269"/>
          </a:xfrm>
          <a:prstGeom prst="rect">
            <a:avLst/>
          </a:prstGeom>
          <a:noFill/>
          <a:ln>
            <a:noFill/>
          </a:ln>
        </p:spPr>
      </p:pic>
      <p:pic>
        <p:nvPicPr>
          <p:cNvPr descr="A coffee machine with cups of coffee&#10;&#10;Description automatically generated" id="402" name="Google Shape;402;p22"/>
          <p:cNvPicPr preferRelativeResize="0"/>
          <p:nvPr/>
        </p:nvPicPr>
        <p:blipFill rotWithShape="1">
          <a:blip r:embed="rId4">
            <a:alphaModFix/>
          </a:blip>
          <a:srcRect b="0" l="0" r="0" t="0"/>
          <a:stretch/>
        </p:blipFill>
        <p:spPr>
          <a:xfrm>
            <a:off x="7753866" y="2090351"/>
            <a:ext cx="3851189" cy="3923269"/>
          </a:xfrm>
          <a:prstGeom prst="rect">
            <a:avLst/>
          </a:prstGeom>
          <a:noFill/>
          <a:ln>
            <a:noFill/>
          </a:ln>
        </p:spPr>
      </p:pic>
      <p:sp>
        <p:nvSpPr>
          <p:cNvPr id="403" name="Google Shape;403;p22"/>
          <p:cNvSpPr txBox="1"/>
          <p:nvPr/>
        </p:nvSpPr>
        <p:spPr>
          <a:xfrm>
            <a:off x="8352769" y="6011961"/>
            <a:ext cx="2654709"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1" lang="en-US" sz="1800">
                <a:solidFill>
                  <a:schemeClr val="dk1"/>
                </a:solidFill>
                <a:latin typeface="Gill Sans"/>
                <a:ea typeface="Gill Sans"/>
                <a:cs typeface="Gill Sans"/>
                <a:sym typeface="Gill Sans"/>
              </a:rPr>
              <a:t>STABLE DIFFUSION</a:t>
            </a:r>
            <a:endParaRPr sz="1800">
              <a:solidFill>
                <a:schemeClr val="dk1"/>
              </a:solidFill>
              <a:latin typeface="Gill Sans"/>
              <a:ea typeface="Gill Sans"/>
              <a:cs typeface="Gill Sans"/>
              <a:sym typeface="Gill Sans"/>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sp>
        <p:nvSpPr>
          <p:cNvPr id="408" name="Google Shape;408;p23"/>
          <p:cNvSpPr txBox="1"/>
          <p:nvPr>
            <p:ph type="title"/>
          </p:nvPr>
        </p:nvSpPr>
        <p:spPr>
          <a:xfrm>
            <a:off x="575894" y="729658"/>
            <a:ext cx="11029616" cy="988332"/>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rgbClr val="3F3F3F"/>
              </a:buClr>
              <a:buSzPts val="3200"/>
              <a:buFont typeface="Gill Sans"/>
              <a:buNone/>
            </a:pPr>
            <a:r>
              <a:rPr lang="en-US" sz="3200"/>
              <a:t>PRODUCT 1I – </a:t>
            </a:r>
            <a:r>
              <a:rPr b="1" lang="en-US" sz="3200"/>
              <a:t>META QUEST 3</a:t>
            </a:r>
            <a:endParaRPr b="1" sz="3200">
              <a:solidFill>
                <a:srgbClr val="404040"/>
              </a:solidFill>
            </a:endParaRPr>
          </a:p>
        </p:txBody>
      </p:sp>
      <p:sp>
        <p:nvSpPr>
          <p:cNvPr id="409" name="Google Shape;409;p23"/>
          <p:cNvSpPr txBox="1"/>
          <p:nvPr/>
        </p:nvSpPr>
        <p:spPr>
          <a:xfrm>
            <a:off x="567843" y="1951316"/>
            <a:ext cx="11026485" cy="452431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400">
              <a:solidFill>
                <a:schemeClr val="dk1"/>
              </a:solidFill>
              <a:latin typeface="Gill Sans"/>
              <a:ea typeface="Gill Sans"/>
              <a:cs typeface="Gill Sans"/>
              <a:sym typeface="Gill Sans"/>
            </a:endParaRPr>
          </a:p>
          <a:p>
            <a:pPr indent="0" lvl="0" marL="0" marR="0" rtl="0" algn="l">
              <a:spcBef>
                <a:spcPts val="0"/>
              </a:spcBef>
              <a:spcAft>
                <a:spcPts val="0"/>
              </a:spcAft>
              <a:buNone/>
            </a:pPr>
            <a:r>
              <a:rPr lang="en-US" sz="2400">
                <a:solidFill>
                  <a:schemeClr val="dk1"/>
                </a:solidFill>
                <a:latin typeface="Gill Sans"/>
                <a:ea typeface="Gill Sans"/>
                <a:cs typeface="Gill Sans"/>
                <a:sym typeface="Gill Sans"/>
              </a:rPr>
              <a:t>Prompt :</a:t>
            </a:r>
            <a:endParaRPr/>
          </a:p>
          <a:p>
            <a:pPr indent="0" lvl="0" marL="0" marR="0" rtl="0" algn="l">
              <a:spcBef>
                <a:spcPts val="0"/>
              </a:spcBef>
              <a:spcAft>
                <a:spcPts val="0"/>
              </a:spcAft>
              <a:buNone/>
            </a:pPr>
            <a:r>
              <a:t/>
            </a:r>
            <a:endParaRPr sz="2400">
              <a:solidFill>
                <a:schemeClr val="dk1"/>
              </a:solidFill>
              <a:latin typeface="Gill Sans"/>
              <a:ea typeface="Gill Sans"/>
              <a:cs typeface="Gill Sans"/>
              <a:sym typeface="Gill Sans"/>
            </a:endParaRPr>
          </a:p>
          <a:p>
            <a:pPr indent="0" lvl="0" marL="0" marR="0" rtl="0" algn="l">
              <a:spcBef>
                <a:spcPts val="0"/>
              </a:spcBef>
              <a:spcAft>
                <a:spcPts val="0"/>
              </a:spcAft>
              <a:buNone/>
            </a:pPr>
            <a:r>
              <a:rPr lang="en-US" sz="2400">
                <a:solidFill>
                  <a:schemeClr val="dk1"/>
                </a:solidFill>
                <a:latin typeface="Gill Sans"/>
                <a:ea typeface="Gill Sans"/>
                <a:cs typeface="Gill Sans"/>
                <a:sym typeface="Gill Sans"/>
              </a:rPr>
              <a:t>A high-quality, professional product photo of Meta Quest 3.</a:t>
            </a:r>
            <a:endParaRPr/>
          </a:p>
          <a:p>
            <a:pPr indent="0" lvl="0" marL="0" marR="0" rtl="0" algn="l">
              <a:spcBef>
                <a:spcPts val="0"/>
              </a:spcBef>
              <a:spcAft>
                <a:spcPts val="0"/>
              </a:spcAft>
              <a:buNone/>
            </a:pPr>
            <a:r>
              <a:rPr lang="en-US" sz="2400">
                <a:solidFill>
                  <a:schemeClr val="dk1"/>
                </a:solidFill>
                <a:latin typeface="Gill Sans"/>
                <a:ea typeface="Gill Sans"/>
                <a:cs typeface="Gill Sans"/>
                <a:sym typeface="Gill Sans"/>
              </a:rPr>
              <a:t>The product has the following characteristics: A next-gen VR device with a 512GB capacity. It features a sharper resolution of 2064 x 2208 pixels per eye, a powerful Snapdragon XR2 Gen 2 chip, and full-color passthrough cameras for mixed reality experiences. It also includes a promotional offer for Batman: Arkham Shadow and a 3-month trial of Meta Quest+.</a:t>
            </a:r>
            <a:endParaRPr/>
          </a:p>
          <a:p>
            <a:pPr indent="0" lvl="0" marL="0" marR="0" rtl="0" algn="l">
              <a:spcBef>
                <a:spcPts val="0"/>
              </a:spcBef>
              <a:spcAft>
                <a:spcPts val="0"/>
              </a:spcAft>
              <a:buNone/>
            </a:pPr>
            <a:r>
              <a:rPr lang="en-US" sz="2400">
                <a:solidFill>
                  <a:schemeClr val="dk1"/>
                </a:solidFill>
                <a:latin typeface="Gill Sans"/>
                <a:ea typeface="Gill Sans"/>
                <a:cs typeface="Gill Sans"/>
                <a:sym typeface="Gill Sans"/>
              </a:rPr>
              <a:t>The image should accurately represent the product's visual details. </a:t>
            </a:r>
            <a:endParaRPr sz="1800">
              <a:solidFill>
                <a:schemeClr val="dk1"/>
              </a:solidFill>
              <a:latin typeface="Gill Sans"/>
              <a:ea typeface="Gill Sans"/>
              <a:cs typeface="Gill Sans"/>
              <a:sym typeface="Gill Sans"/>
            </a:endParaRPr>
          </a:p>
          <a:p>
            <a:pPr indent="0" lvl="0" marL="0" marR="0" rtl="0" algn="l">
              <a:spcBef>
                <a:spcPts val="0"/>
              </a:spcBef>
              <a:spcAft>
                <a:spcPts val="0"/>
              </a:spcAft>
              <a:buNone/>
            </a:pPr>
            <a:r>
              <a:rPr lang="en-US" sz="2400">
                <a:solidFill>
                  <a:schemeClr val="dk1"/>
                </a:solidFill>
                <a:latin typeface="Gill Sans"/>
                <a:ea typeface="Gill Sans"/>
                <a:cs typeface="Gill Sans"/>
                <a:sym typeface="Gill Sans"/>
              </a:rPr>
              <a:t>Style: studio lighting, plain background, no text, no logos, no labels, no watermarks. Focus solely on the product.</a:t>
            </a:r>
            <a:endParaRPr sz="1800">
              <a:solidFill>
                <a:schemeClr val="dk1"/>
              </a:solidFill>
              <a:latin typeface="Gill Sans"/>
              <a:ea typeface="Gill Sans"/>
              <a:cs typeface="Gill Sans"/>
              <a:sym typeface="Gill Sans"/>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p24"/>
          <p:cNvSpPr txBox="1"/>
          <p:nvPr>
            <p:ph type="title"/>
          </p:nvPr>
        </p:nvSpPr>
        <p:spPr>
          <a:xfrm>
            <a:off x="575894" y="729658"/>
            <a:ext cx="11029616" cy="988332"/>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rgbClr val="404040"/>
              </a:buClr>
              <a:buSzPts val="3600"/>
              <a:buFont typeface="Gill Sans"/>
              <a:buNone/>
            </a:pPr>
            <a:r>
              <a:rPr lang="en-US" sz="3600" cap="none">
                <a:solidFill>
                  <a:srgbClr val="404040"/>
                </a:solidFill>
                <a:latin typeface="Gill Sans"/>
                <a:ea typeface="Gill Sans"/>
                <a:cs typeface="Gill Sans"/>
                <a:sym typeface="Gill Sans"/>
              </a:rPr>
              <a:t>PRODUCT </a:t>
            </a:r>
            <a:r>
              <a:rPr lang="en-US" sz="3600">
                <a:solidFill>
                  <a:srgbClr val="404040"/>
                </a:solidFill>
                <a:latin typeface="Gill Sans"/>
                <a:ea typeface="Gill Sans"/>
                <a:cs typeface="Gill Sans"/>
                <a:sym typeface="Gill Sans"/>
              </a:rPr>
              <a:t>1I – </a:t>
            </a:r>
            <a:r>
              <a:rPr b="1" lang="en-US" sz="3600">
                <a:solidFill>
                  <a:srgbClr val="404040"/>
                </a:solidFill>
                <a:latin typeface="Gill Sans"/>
                <a:ea typeface="Gill Sans"/>
                <a:cs typeface="Gill Sans"/>
                <a:sym typeface="Gill Sans"/>
              </a:rPr>
              <a:t>META QUEST 3</a:t>
            </a:r>
            <a:endParaRPr sz="3600">
              <a:solidFill>
                <a:srgbClr val="000000"/>
              </a:solidFill>
              <a:latin typeface="Gill Sans"/>
              <a:ea typeface="Gill Sans"/>
              <a:cs typeface="Gill Sans"/>
              <a:sym typeface="Gill Sans"/>
            </a:endParaRPr>
          </a:p>
        </p:txBody>
      </p:sp>
      <p:sp>
        <p:nvSpPr>
          <p:cNvPr id="415" name="Google Shape;415;p24"/>
          <p:cNvSpPr txBox="1"/>
          <p:nvPr/>
        </p:nvSpPr>
        <p:spPr>
          <a:xfrm>
            <a:off x="4559284" y="6158843"/>
            <a:ext cx="3071652"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1" lang="en-US" sz="1800">
                <a:solidFill>
                  <a:schemeClr val="dk1"/>
                </a:solidFill>
                <a:latin typeface="Gill Sans"/>
                <a:ea typeface="Gill Sans"/>
                <a:cs typeface="Gill Sans"/>
                <a:sym typeface="Gill Sans"/>
              </a:rPr>
              <a:t>Product Image on Amazon</a:t>
            </a:r>
            <a:endParaRPr/>
          </a:p>
        </p:txBody>
      </p:sp>
      <p:pic>
        <p:nvPicPr>
          <p:cNvPr descr="A person wearing a virtual reality headset&#10;&#10;Description automatically generated" id="416" name="Google Shape;416;p24"/>
          <p:cNvPicPr preferRelativeResize="0"/>
          <p:nvPr/>
        </p:nvPicPr>
        <p:blipFill rotWithShape="1">
          <a:blip r:embed="rId3">
            <a:alphaModFix/>
          </a:blip>
          <a:srcRect b="0" l="0" r="0" t="0"/>
          <a:stretch/>
        </p:blipFill>
        <p:spPr>
          <a:xfrm>
            <a:off x="1913985" y="1978682"/>
            <a:ext cx="3907050" cy="4065200"/>
          </a:xfrm>
          <a:prstGeom prst="rect">
            <a:avLst/>
          </a:prstGeom>
          <a:noFill/>
          <a:ln>
            <a:noFill/>
          </a:ln>
        </p:spPr>
      </p:pic>
      <p:pic>
        <p:nvPicPr>
          <p:cNvPr descr="A white virtual reality headset with a batman character on the background&#10;&#10;Description automatically generated" id="417" name="Google Shape;417;p24"/>
          <p:cNvPicPr preferRelativeResize="0"/>
          <p:nvPr/>
        </p:nvPicPr>
        <p:blipFill rotWithShape="1">
          <a:blip r:embed="rId4">
            <a:alphaModFix/>
          </a:blip>
          <a:srcRect b="0" l="3557" r="3557" t="0"/>
          <a:stretch/>
        </p:blipFill>
        <p:spPr>
          <a:xfrm>
            <a:off x="6553200" y="1926250"/>
            <a:ext cx="3805591" cy="4152608"/>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sp>
        <p:nvSpPr>
          <p:cNvPr id="422" name="Google Shape;422;p25"/>
          <p:cNvSpPr txBox="1"/>
          <p:nvPr>
            <p:ph type="title"/>
          </p:nvPr>
        </p:nvSpPr>
        <p:spPr>
          <a:xfrm>
            <a:off x="575894" y="729658"/>
            <a:ext cx="11029616" cy="988332"/>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rgbClr val="3F3F3F"/>
              </a:buClr>
              <a:buSzPts val="2800"/>
              <a:buFont typeface="Gill Sans"/>
              <a:buNone/>
            </a:pPr>
            <a:r>
              <a:rPr lang="en-US"/>
              <a:t>GENERATED IMAGES – </a:t>
            </a:r>
            <a:r>
              <a:rPr b="1" lang="en-US"/>
              <a:t>META QUEST 3</a:t>
            </a:r>
            <a:endParaRPr/>
          </a:p>
        </p:txBody>
      </p:sp>
      <p:sp>
        <p:nvSpPr>
          <p:cNvPr id="423" name="Google Shape;423;p25"/>
          <p:cNvSpPr txBox="1"/>
          <p:nvPr/>
        </p:nvSpPr>
        <p:spPr>
          <a:xfrm>
            <a:off x="2360325" y="6198867"/>
            <a:ext cx="2654709"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1" lang="en-US" sz="1800">
                <a:solidFill>
                  <a:schemeClr val="dk1"/>
                </a:solidFill>
                <a:latin typeface="Gill Sans"/>
                <a:ea typeface="Gill Sans"/>
                <a:cs typeface="Gill Sans"/>
                <a:sym typeface="Gill Sans"/>
              </a:rPr>
              <a:t>DALL-E</a:t>
            </a:r>
            <a:endParaRPr b="1" sz="1800">
              <a:solidFill>
                <a:schemeClr val="dk1"/>
              </a:solidFill>
              <a:latin typeface="Gill Sans"/>
              <a:ea typeface="Gill Sans"/>
              <a:cs typeface="Gill Sans"/>
              <a:sym typeface="Gill Sans"/>
            </a:endParaRPr>
          </a:p>
        </p:txBody>
      </p:sp>
      <p:sp>
        <p:nvSpPr>
          <p:cNvPr id="424" name="Google Shape;424;p25"/>
          <p:cNvSpPr txBox="1"/>
          <p:nvPr/>
        </p:nvSpPr>
        <p:spPr>
          <a:xfrm>
            <a:off x="8352769" y="6198867"/>
            <a:ext cx="2654709"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1" lang="en-US" sz="1800">
                <a:solidFill>
                  <a:schemeClr val="dk1"/>
                </a:solidFill>
                <a:latin typeface="Gill Sans"/>
                <a:ea typeface="Gill Sans"/>
                <a:cs typeface="Gill Sans"/>
                <a:sym typeface="Gill Sans"/>
              </a:rPr>
              <a:t>STABLE DIFFUSION</a:t>
            </a:r>
            <a:endParaRPr sz="1800">
              <a:solidFill>
                <a:schemeClr val="dk1"/>
              </a:solidFill>
              <a:latin typeface="Gill Sans"/>
              <a:ea typeface="Gill Sans"/>
              <a:cs typeface="Gill Sans"/>
              <a:sym typeface="Gill Sans"/>
            </a:endParaRPr>
          </a:p>
        </p:txBody>
      </p:sp>
      <p:pic>
        <p:nvPicPr>
          <p:cNvPr descr="A person wearing a virtual reality goggles&#10;&#10;Description automatically generated" id="425" name="Google Shape;425;p25"/>
          <p:cNvPicPr preferRelativeResize="0"/>
          <p:nvPr/>
        </p:nvPicPr>
        <p:blipFill rotWithShape="1">
          <a:blip r:embed="rId3">
            <a:alphaModFix/>
          </a:blip>
          <a:srcRect b="0" l="0" r="0" t="0"/>
          <a:stretch/>
        </p:blipFill>
        <p:spPr>
          <a:xfrm>
            <a:off x="7497792" y="1710906"/>
            <a:ext cx="4370717" cy="4370717"/>
          </a:xfrm>
          <a:prstGeom prst="rect">
            <a:avLst/>
          </a:prstGeom>
          <a:noFill/>
          <a:ln>
            <a:noFill/>
          </a:ln>
        </p:spPr>
      </p:pic>
      <p:pic>
        <p:nvPicPr>
          <p:cNvPr descr="A virtual reality headset and game controllers&#10;&#10;Description automatically generated" id="426" name="Google Shape;426;p25"/>
          <p:cNvPicPr preferRelativeResize="0"/>
          <p:nvPr/>
        </p:nvPicPr>
        <p:blipFill rotWithShape="1">
          <a:blip r:embed="rId4">
            <a:alphaModFix/>
          </a:blip>
          <a:srcRect b="0" l="0" r="0" t="0"/>
          <a:stretch/>
        </p:blipFill>
        <p:spPr>
          <a:xfrm>
            <a:off x="267778" y="2170979"/>
            <a:ext cx="6854406" cy="3910643"/>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sp>
        <p:nvSpPr>
          <p:cNvPr id="431" name="Google Shape;431;p26"/>
          <p:cNvSpPr txBox="1"/>
          <p:nvPr>
            <p:ph type="title"/>
          </p:nvPr>
        </p:nvSpPr>
        <p:spPr>
          <a:xfrm>
            <a:off x="575894" y="729658"/>
            <a:ext cx="11029616" cy="988332"/>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rgbClr val="3F3F3F"/>
              </a:buClr>
              <a:buSzPts val="3200"/>
              <a:buFont typeface="Gill Sans"/>
              <a:buNone/>
            </a:pPr>
            <a:r>
              <a:rPr lang="en-US" sz="3200"/>
              <a:t>PRODUCT III – </a:t>
            </a:r>
            <a:r>
              <a:rPr b="1" lang="en-US" sz="3200"/>
              <a:t>HANDPAN DRUM</a:t>
            </a:r>
            <a:endParaRPr b="1" sz="3200">
              <a:solidFill>
                <a:srgbClr val="404040"/>
              </a:solidFill>
            </a:endParaRPr>
          </a:p>
        </p:txBody>
      </p:sp>
      <p:sp>
        <p:nvSpPr>
          <p:cNvPr id="432" name="Google Shape;432;p26"/>
          <p:cNvSpPr txBox="1"/>
          <p:nvPr/>
        </p:nvSpPr>
        <p:spPr>
          <a:xfrm>
            <a:off x="567843" y="1951316"/>
            <a:ext cx="11026485" cy="452431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400">
              <a:solidFill>
                <a:schemeClr val="dk1"/>
              </a:solidFill>
              <a:latin typeface="Gill Sans"/>
              <a:ea typeface="Gill Sans"/>
              <a:cs typeface="Gill Sans"/>
              <a:sym typeface="Gill Sans"/>
            </a:endParaRPr>
          </a:p>
          <a:p>
            <a:pPr indent="0" lvl="0" marL="0" marR="0" rtl="0" algn="l">
              <a:spcBef>
                <a:spcPts val="0"/>
              </a:spcBef>
              <a:spcAft>
                <a:spcPts val="0"/>
              </a:spcAft>
              <a:buNone/>
            </a:pPr>
            <a:r>
              <a:rPr lang="en-US" sz="2400">
                <a:solidFill>
                  <a:schemeClr val="dk1"/>
                </a:solidFill>
                <a:latin typeface="Gill Sans"/>
                <a:ea typeface="Gill Sans"/>
                <a:cs typeface="Gill Sans"/>
                <a:sym typeface="Gill Sans"/>
              </a:rPr>
              <a:t>Prompt :</a:t>
            </a:r>
            <a:endParaRPr/>
          </a:p>
          <a:p>
            <a:pPr indent="0" lvl="0" marL="0" marR="0" rtl="0" algn="l">
              <a:spcBef>
                <a:spcPts val="0"/>
              </a:spcBef>
              <a:spcAft>
                <a:spcPts val="0"/>
              </a:spcAft>
              <a:buNone/>
            </a:pPr>
            <a:r>
              <a:t/>
            </a:r>
            <a:endParaRPr sz="2400">
              <a:solidFill>
                <a:schemeClr val="dk1"/>
              </a:solidFill>
              <a:latin typeface="Gill Sans"/>
              <a:ea typeface="Gill Sans"/>
              <a:cs typeface="Gill Sans"/>
              <a:sym typeface="Gill Sans"/>
            </a:endParaRPr>
          </a:p>
          <a:p>
            <a:pPr indent="0" lvl="0" marL="0" marR="0" rtl="0" algn="l">
              <a:spcBef>
                <a:spcPts val="0"/>
              </a:spcBef>
              <a:spcAft>
                <a:spcPts val="0"/>
              </a:spcAft>
              <a:buNone/>
            </a:pPr>
            <a:r>
              <a:rPr lang="en-US" sz="2400">
                <a:solidFill>
                  <a:schemeClr val="dk1"/>
                </a:solidFill>
                <a:latin typeface="Gill Sans"/>
                <a:ea typeface="Gill Sans"/>
                <a:cs typeface="Gill Sans"/>
                <a:sym typeface="Gill Sans"/>
              </a:rPr>
              <a:t>A high-quality, professional product photo of The Handpan Drum.</a:t>
            </a:r>
            <a:endParaRPr/>
          </a:p>
          <a:p>
            <a:pPr indent="0" lvl="0" marL="0" marR="0" rtl="0" algn="l">
              <a:spcBef>
                <a:spcPts val="0"/>
              </a:spcBef>
              <a:spcAft>
                <a:spcPts val="0"/>
              </a:spcAft>
              <a:buNone/>
            </a:pPr>
            <a:r>
              <a:rPr lang="en-US" sz="2400">
                <a:solidFill>
                  <a:schemeClr val="dk1"/>
                </a:solidFill>
                <a:latin typeface="Gill Sans"/>
                <a:ea typeface="Gill Sans"/>
                <a:cs typeface="Gill Sans"/>
                <a:sym typeface="Gill Sans"/>
              </a:rPr>
              <a:t>The product has the following characteristics: A 22-inch, 10-note musical instrument made from 1.2mm thick nitrogen steel. It's manually tuned for precise tones, producing an ethereal sound ideal for music education and meditation. The drum comes with a carrying case, stand, drumsticks, and cleaning cloth. It's durable, rust-resistant, and easy to play.</a:t>
            </a:r>
            <a:endParaRPr/>
          </a:p>
          <a:p>
            <a:pPr indent="0" lvl="0" marL="0" marR="0" rtl="0" algn="l">
              <a:spcBef>
                <a:spcPts val="0"/>
              </a:spcBef>
              <a:spcAft>
                <a:spcPts val="0"/>
              </a:spcAft>
              <a:buNone/>
            </a:pPr>
            <a:r>
              <a:rPr lang="en-US" sz="2400">
                <a:solidFill>
                  <a:schemeClr val="dk1"/>
                </a:solidFill>
                <a:latin typeface="Gill Sans"/>
                <a:ea typeface="Gill Sans"/>
                <a:cs typeface="Gill Sans"/>
                <a:sym typeface="Gill Sans"/>
              </a:rPr>
              <a:t>The image should accurately represent the product's visual details. </a:t>
            </a:r>
            <a:endParaRPr/>
          </a:p>
          <a:p>
            <a:pPr indent="0" lvl="0" marL="0" marR="0" rtl="0" algn="l">
              <a:spcBef>
                <a:spcPts val="0"/>
              </a:spcBef>
              <a:spcAft>
                <a:spcPts val="0"/>
              </a:spcAft>
              <a:buNone/>
            </a:pPr>
            <a:r>
              <a:rPr lang="en-US" sz="2400">
                <a:solidFill>
                  <a:schemeClr val="dk1"/>
                </a:solidFill>
                <a:latin typeface="Gill Sans"/>
                <a:ea typeface="Gill Sans"/>
                <a:cs typeface="Gill Sans"/>
                <a:sym typeface="Gill Sans"/>
              </a:rPr>
              <a:t>Style: studio lighting, plain background, no text, no logos, no labels, no watermarks. Focus solely on the product.</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sp>
        <p:nvSpPr>
          <p:cNvPr id="437" name="Google Shape;437;p27"/>
          <p:cNvSpPr txBox="1"/>
          <p:nvPr>
            <p:ph type="title"/>
          </p:nvPr>
        </p:nvSpPr>
        <p:spPr>
          <a:xfrm>
            <a:off x="575894" y="729658"/>
            <a:ext cx="11029616" cy="988332"/>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rgbClr val="404040"/>
              </a:buClr>
              <a:buSzPts val="3200"/>
              <a:buFont typeface="Gill Sans"/>
              <a:buNone/>
            </a:pPr>
            <a:r>
              <a:rPr lang="en-US" sz="3200" cap="none">
                <a:solidFill>
                  <a:srgbClr val="404040"/>
                </a:solidFill>
                <a:latin typeface="Gill Sans"/>
                <a:ea typeface="Gill Sans"/>
                <a:cs typeface="Gill Sans"/>
                <a:sym typeface="Gill Sans"/>
              </a:rPr>
              <a:t>PRODUCT </a:t>
            </a:r>
            <a:r>
              <a:rPr lang="en-US" sz="3200">
                <a:solidFill>
                  <a:srgbClr val="404040"/>
                </a:solidFill>
                <a:latin typeface="Gill Sans"/>
                <a:ea typeface="Gill Sans"/>
                <a:cs typeface="Gill Sans"/>
                <a:sym typeface="Gill Sans"/>
              </a:rPr>
              <a:t>III </a:t>
            </a:r>
            <a:r>
              <a:rPr lang="en-US" sz="3200" cap="none">
                <a:solidFill>
                  <a:srgbClr val="404040"/>
                </a:solidFill>
                <a:latin typeface="Gill Sans"/>
                <a:ea typeface="Gill Sans"/>
                <a:cs typeface="Gill Sans"/>
                <a:sym typeface="Gill Sans"/>
              </a:rPr>
              <a:t>- </a:t>
            </a:r>
            <a:r>
              <a:rPr b="1" lang="en-US" sz="3200">
                <a:latin typeface="Gill Sans"/>
                <a:ea typeface="Gill Sans"/>
                <a:cs typeface="Gill Sans"/>
                <a:sym typeface="Gill Sans"/>
              </a:rPr>
              <a:t>HANDPAN DRUM</a:t>
            </a:r>
            <a:r>
              <a:rPr lang="en-US" sz="3200">
                <a:latin typeface="Gill Sans"/>
                <a:ea typeface="Gill Sans"/>
                <a:cs typeface="Gill Sans"/>
                <a:sym typeface="Gill Sans"/>
              </a:rPr>
              <a:t>​</a:t>
            </a:r>
            <a:endParaRPr/>
          </a:p>
        </p:txBody>
      </p:sp>
      <p:sp>
        <p:nvSpPr>
          <p:cNvPr id="438" name="Google Shape;438;p27"/>
          <p:cNvSpPr txBox="1"/>
          <p:nvPr/>
        </p:nvSpPr>
        <p:spPr>
          <a:xfrm>
            <a:off x="4559284" y="6072579"/>
            <a:ext cx="3071652"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1" lang="en-US" sz="1800">
                <a:solidFill>
                  <a:schemeClr val="dk1"/>
                </a:solidFill>
                <a:latin typeface="Gill Sans"/>
                <a:ea typeface="Gill Sans"/>
                <a:cs typeface="Gill Sans"/>
                <a:sym typeface="Gill Sans"/>
              </a:rPr>
              <a:t>Product Image on Amazon</a:t>
            </a:r>
            <a:endParaRPr/>
          </a:p>
        </p:txBody>
      </p:sp>
      <p:pic>
        <p:nvPicPr>
          <p:cNvPr id="439" name="Google Shape;439;p27"/>
          <p:cNvPicPr preferRelativeResize="0"/>
          <p:nvPr/>
        </p:nvPicPr>
        <p:blipFill rotWithShape="1">
          <a:blip r:embed="rId3">
            <a:alphaModFix/>
          </a:blip>
          <a:srcRect b="0" l="531" r="532" t="0"/>
          <a:stretch/>
        </p:blipFill>
        <p:spPr>
          <a:xfrm>
            <a:off x="1751162" y="1710589"/>
            <a:ext cx="3834346" cy="4195740"/>
          </a:xfrm>
          <a:prstGeom prst="rect">
            <a:avLst/>
          </a:prstGeom>
          <a:noFill/>
          <a:ln>
            <a:noFill/>
          </a:ln>
        </p:spPr>
      </p:pic>
      <p:pic>
        <p:nvPicPr>
          <p:cNvPr descr="A drum with numbers and drumsticks&#10;&#10;Description automatically generated" id="440" name="Google Shape;440;p27"/>
          <p:cNvPicPr preferRelativeResize="0"/>
          <p:nvPr/>
        </p:nvPicPr>
        <p:blipFill rotWithShape="1">
          <a:blip r:embed="rId4">
            <a:alphaModFix/>
          </a:blip>
          <a:srcRect b="0" l="0" r="0" t="0"/>
          <a:stretch/>
        </p:blipFill>
        <p:spPr>
          <a:xfrm>
            <a:off x="6644135" y="1715039"/>
            <a:ext cx="4137085" cy="4189922"/>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sp>
        <p:nvSpPr>
          <p:cNvPr id="445" name="Google Shape;445;p28"/>
          <p:cNvSpPr txBox="1"/>
          <p:nvPr>
            <p:ph type="title"/>
          </p:nvPr>
        </p:nvSpPr>
        <p:spPr>
          <a:xfrm>
            <a:off x="575894" y="729658"/>
            <a:ext cx="11029616" cy="988332"/>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rgbClr val="3F3F3F"/>
              </a:buClr>
              <a:buSzPts val="2800"/>
              <a:buFont typeface="Gill Sans"/>
              <a:buNone/>
            </a:pPr>
            <a:r>
              <a:rPr lang="en-US"/>
              <a:t>GENERATED IMAGES – </a:t>
            </a:r>
            <a:r>
              <a:rPr b="1" lang="en-US"/>
              <a:t>HANDPAN DRUM</a:t>
            </a:r>
            <a:endParaRPr/>
          </a:p>
        </p:txBody>
      </p:sp>
      <p:sp>
        <p:nvSpPr>
          <p:cNvPr id="446" name="Google Shape;446;p28"/>
          <p:cNvSpPr txBox="1"/>
          <p:nvPr/>
        </p:nvSpPr>
        <p:spPr>
          <a:xfrm>
            <a:off x="2360325" y="6198867"/>
            <a:ext cx="2654709"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1" lang="en-US" sz="1800">
                <a:solidFill>
                  <a:schemeClr val="dk1"/>
                </a:solidFill>
                <a:latin typeface="Gill Sans"/>
                <a:ea typeface="Gill Sans"/>
                <a:cs typeface="Gill Sans"/>
                <a:sym typeface="Gill Sans"/>
              </a:rPr>
              <a:t>DALL-E</a:t>
            </a:r>
            <a:endParaRPr b="1" sz="1800">
              <a:solidFill>
                <a:schemeClr val="dk1"/>
              </a:solidFill>
              <a:latin typeface="Gill Sans"/>
              <a:ea typeface="Gill Sans"/>
              <a:cs typeface="Gill Sans"/>
              <a:sym typeface="Gill Sans"/>
            </a:endParaRPr>
          </a:p>
        </p:txBody>
      </p:sp>
      <p:sp>
        <p:nvSpPr>
          <p:cNvPr id="447" name="Google Shape;447;p28"/>
          <p:cNvSpPr txBox="1"/>
          <p:nvPr/>
        </p:nvSpPr>
        <p:spPr>
          <a:xfrm>
            <a:off x="8237750" y="6198867"/>
            <a:ext cx="2654709"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1" lang="en-US" sz="1800">
                <a:solidFill>
                  <a:schemeClr val="dk1"/>
                </a:solidFill>
                <a:latin typeface="Gill Sans"/>
                <a:ea typeface="Gill Sans"/>
                <a:cs typeface="Gill Sans"/>
                <a:sym typeface="Gill Sans"/>
              </a:rPr>
              <a:t>STABLE DIFFUSION</a:t>
            </a:r>
            <a:endParaRPr sz="1800">
              <a:solidFill>
                <a:schemeClr val="dk1"/>
              </a:solidFill>
              <a:latin typeface="Gill Sans"/>
              <a:ea typeface="Gill Sans"/>
              <a:cs typeface="Gill Sans"/>
              <a:sym typeface="Gill Sans"/>
            </a:endParaRPr>
          </a:p>
        </p:txBody>
      </p:sp>
      <p:pic>
        <p:nvPicPr>
          <p:cNvPr descr="A drum and drumsticks on a wood floor&#10;&#10;Description automatically generated" id="448" name="Google Shape;448;p28"/>
          <p:cNvPicPr preferRelativeResize="0"/>
          <p:nvPr/>
        </p:nvPicPr>
        <p:blipFill rotWithShape="1">
          <a:blip r:embed="rId3">
            <a:alphaModFix/>
          </a:blip>
          <a:srcRect b="0" l="0" r="0" t="0"/>
          <a:stretch/>
        </p:blipFill>
        <p:spPr>
          <a:xfrm>
            <a:off x="354043" y="2214113"/>
            <a:ext cx="6955047" cy="3982528"/>
          </a:xfrm>
          <a:prstGeom prst="rect">
            <a:avLst/>
          </a:prstGeom>
          <a:noFill/>
          <a:ln>
            <a:noFill/>
          </a:ln>
        </p:spPr>
      </p:pic>
      <p:pic>
        <p:nvPicPr>
          <p:cNvPr descr="A black drum with white dots and drumsticks&#10;&#10;Description automatically generated" id="449" name="Google Shape;449;p28"/>
          <p:cNvPicPr preferRelativeResize="0"/>
          <p:nvPr/>
        </p:nvPicPr>
        <p:blipFill rotWithShape="1">
          <a:blip r:embed="rId4">
            <a:alphaModFix/>
          </a:blip>
          <a:srcRect b="0" l="0" r="0" t="0"/>
          <a:stretch/>
        </p:blipFill>
        <p:spPr>
          <a:xfrm>
            <a:off x="7382774" y="1883433"/>
            <a:ext cx="4370717" cy="4298831"/>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 name="Shape 453"/>
        <p:cNvGrpSpPr/>
        <p:nvPr/>
      </p:nvGrpSpPr>
      <p:grpSpPr>
        <a:xfrm>
          <a:off x="0" y="0"/>
          <a:ext cx="0" cy="0"/>
          <a:chOff x="0" y="0"/>
          <a:chExt cx="0" cy="0"/>
        </a:xfrm>
      </p:grpSpPr>
      <p:sp>
        <p:nvSpPr>
          <p:cNvPr id="454" name="Google Shape;454;p29"/>
          <p:cNvSpPr/>
          <p:nvPr/>
        </p:nvSpPr>
        <p:spPr>
          <a:xfrm>
            <a:off x="2421087" y="2623012"/>
            <a:ext cx="7423913" cy="947727"/>
          </a:xfrm>
          <a:prstGeom prst="roundRect">
            <a:avLst>
              <a:gd fmla="val 16667" name="adj"/>
            </a:avLst>
          </a:prstGeom>
          <a:solidFill>
            <a:srgbClr val="F8CDA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i="0" lang="en-US" sz="2800">
                <a:solidFill>
                  <a:schemeClr val="lt1"/>
                </a:solidFill>
                <a:latin typeface="Times New Roman"/>
                <a:ea typeface="Times New Roman"/>
                <a:cs typeface="Times New Roman"/>
                <a:sym typeface="Times New Roman"/>
              </a:rPr>
              <a:t>Analysis of</a:t>
            </a:r>
            <a:r>
              <a:rPr lang="en-US" sz="2800">
                <a:solidFill>
                  <a:schemeClr val="lt1"/>
                </a:solidFill>
                <a:latin typeface="Times New Roman"/>
                <a:ea typeface="Times New Roman"/>
                <a:cs typeface="Times New Roman"/>
                <a:sym typeface="Times New Roman"/>
              </a:rPr>
              <a:t> Product Descriptions </a:t>
            </a:r>
            <a:r>
              <a:rPr i="0" lang="en-US" sz="2800">
                <a:solidFill>
                  <a:schemeClr val="lt1"/>
                </a:solidFill>
                <a:latin typeface="Times New Roman"/>
                <a:ea typeface="Times New Roman"/>
                <a:cs typeface="Times New Roman"/>
                <a:sym typeface="Times New Roman"/>
              </a:rPr>
              <a:t>with LLM</a:t>
            </a:r>
            <a:endParaRPr sz="2800">
              <a:solidFill>
                <a:schemeClr val="lt1"/>
              </a:solidFill>
              <a:latin typeface="Times New Roman"/>
              <a:ea typeface="Times New Roman"/>
              <a:cs typeface="Times New Roman"/>
              <a:sym typeface="Times New Roman"/>
            </a:endParaRPr>
          </a:p>
        </p:txBody>
      </p:sp>
      <p:sp>
        <p:nvSpPr>
          <p:cNvPr id="455" name="Google Shape;455;p29"/>
          <p:cNvSpPr/>
          <p:nvPr/>
        </p:nvSpPr>
        <p:spPr>
          <a:xfrm>
            <a:off x="2421089" y="3935500"/>
            <a:ext cx="7423913" cy="941582"/>
          </a:xfrm>
          <a:prstGeom prst="roundRect">
            <a:avLst>
              <a:gd fmla="val 16667" name="adj"/>
            </a:avLst>
          </a:prstGeom>
          <a:solidFill>
            <a:srgbClr val="F8CDA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i="0" lang="en-US" sz="2800">
                <a:solidFill>
                  <a:schemeClr val="lt1"/>
                </a:solidFill>
                <a:latin typeface="Times New Roman"/>
                <a:ea typeface="Times New Roman"/>
                <a:cs typeface="Times New Roman"/>
                <a:sym typeface="Times New Roman"/>
              </a:rPr>
              <a:t>Image Generation with Diffusion Model</a:t>
            </a:r>
            <a:endParaRPr sz="2800">
              <a:solidFill>
                <a:schemeClr val="lt1"/>
              </a:solidFill>
              <a:latin typeface="Gill Sans"/>
              <a:ea typeface="Gill Sans"/>
              <a:cs typeface="Gill Sans"/>
              <a:sym typeface="Gill Sans"/>
            </a:endParaRPr>
          </a:p>
        </p:txBody>
      </p:sp>
      <p:pic>
        <p:nvPicPr>
          <p:cNvPr descr="Product " id="456" name="Google Shape;456;p29"/>
          <p:cNvPicPr preferRelativeResize="0"/>
          <p:nvPr/>
        </p:nvPicPr>
        <p:blipFill rotWithShape="1">
          <a:blip r:embed="rId3">
            <a:alphaModFix amt="20000"/>
          </a:blip>
          <a:srcRect b="0" l="0" r="0" t="0"/>
          <a:stretch/>
        </p:blipFill>
        <p:spPr>
          <a:xfrm>
            <a:off x="805426" y="1320349"/>
            <a:ext cx="917608" cy="917608"/>
          </a:xfrm>
          <a:prstGeom prst="rect">
            <a:avLst/>
          </a:prstGeom>
          <a:noFill/>
          <a:ln>
            <a:noFill/>
          </a:ln>
        </p:spPr>
      </p:pic>
      <p:pic>
        <p:nvPicPr>
          <p:cNvPr descr="AI " id="457" name="Google Shape;457;p29"/>
          <p:cNvPicPr preferRelativeResize="0"/>
          <p:nvPr/>
        </p:nvPicPr>
        <p:blipFill rotWithShape="1">
          <a:blip r:embed="rId4">
            <a:alphaModFix amt="20000"/>
          </a:blip>
          <a:srcRect b="0" l="0" r="0" t="0"/>
          <a:stretch/>
        </p:blipFill>
        <p:spPr>
          <a:xfrm>
            <a:off x="805426" y="2638071"/>
            <a:ext cx="917608" cy="917608"/>
          </a:xfrm>
          <a:prstGeom prst="rect">
            <a:avLst/>
          </a:prstGeom>
          <a:noFill/>
          <a:ln>
            <a:noFill/>
          </a:ln>
        </p:spPr>
      </p:pic>
      <p:pic>
        <p:nvPicPr>
          <p:cNvPr descr="Ai application " id="458" name="Google Shape;458;p29"/>
          <p:cNvPicPr preferRelativeResize="0"/>
          <p:nvPr/>
        </p:nvPicPr>
        <p:blipFill rotWithShape="1">
          <a:blip r:embed="rId5">
            <a:alphaModFix amt="20000"/>
          </a:blip>
          <a:srcRect b="0" l="0" r="0" t="0"/>
          <a:stretch/>
        </p:blipFill>
        <p:spPr>
          <a:xfrm>
            <a:off x="805426" y="3965438"/>
            <a:ext cx="917608" cy="917608"/>
          </a:xfrm>
          <a:prstGeom prst="rect">
            <a:avLst/>
          </a:prstGeom>
          <a:noFill/>
          <a:ln>
            <a:noFill/>
          </a:ln>
        </p:spPr>
      </p:pic>
      <p:sp>
        <p:nvSpPr>
          <p:cNvPr id="459" name="Google Shape;459;p29"/>
          <p:cNvSpPr/>
          <p:nvPr/>
        </p:nvSpPr>
        <p:spPr>
          <a:xfrm>
            <a:off x="2421086" y="5211117"/>
            <a:ext cx="7417768" cy="947727"/>
          </a:xfrm>
          <a:prstGeom prst="roundRect">
            <a:avLst>
              <a:gd fmla="val 16667" name="adj"/>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2800">
                <a:solidFill>
                  <a:schemeClr val="lt1"/>
                </a:solidFill>
                <a:latin typeface="Times New Roman"/>
                <a:ea typeface="Times New Roman"/>
                <a:cs typeface="Times New Roman"/>
                <a:sym typeface="Times New Roman"/>
              </a:rPr>
              <a:t>Discussion and Summary</a:t>
            </a:r>
            <a:endParaRPr b="1" sz="2800">
              <a:solidFill>
                <a:schemeClr val="lt1"/>
              </a:solidFill>
              <a:latin typeface="Gill Sans"/>
              <a:ea typeface="Gill Sans"/>
              <a:cs typeface="Gill Sans"/>
              <a:sym typeface="Gill Sans"/>
            </a:endParaRPr>
          </a:p>
        </p:txBody>
      </p:sp>
      <p:pic>
        <p:nvPicPr>
          <p:cNvPr descr="Presentation " id="460" name="Google Shape;460;p29"/>
          <p:cNvPicPr preferRelativeResize="0"/>
          <p:nvPr/>
        </p:nvPicPr>
        <p:blipFill rotWithShape="1">
          <a:blip r:embed="rId6">
            <a:alphaModFix/>
          </a:blip>
          <a:srcRect b="0" l="0" r="0" t="0"/>
          <a:stretch/>
        </p:blipFill>
        <p:spPr>
          <a:xfrm>
            <a:off x="805426" y="5226176"/>
            <a:ext cx="917608" cy="917608"/>
          </a:xfrm>
          <a:prstGeom prst="rect">
            <a:avLst/>
          </a:prstGeom>
          <a:noFill/>
          <a:ln>
            <a:noFill/>
          </a:ln>
        </p:spPr>
      </p:pic>
      <p:sp>
        <p:nvSpPr>
          <p:cNvPr id="461" name="Google Shape;461;p29"/>
          <p:cNvSpPr/>
          <p:nvPr/>
        </p:nvSpPr>
        <p:spPr>
          <a:xfrm>
            <a:off x="2421090" y="1316669"/>
            <a:ext cx="7417768" cy="947727"/>
          </a:xfrm>
          <a:prstGeom prst="roundRect">
            <a:avLst>
              <a:gd fmla="val 16667" name="adj"/>
            </a:avLst>
          </a:prstGeom>
          <a:solidFill>
            <a:srgbClr val="F8CDA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i="0" lang="en-US" sz="2800">
                <a:solidFill>
                  <a:schemeClr val="lt1"/>
                </a:solidFill>
                <a:latin typeface="Times New Roman"/>
                <a:ea typeface="Times New Roman"/>
                <a:cs typeface="Times New Roman"/>
                <a:sym typeface="Times New Roman"/>
              </a:rPr>
              <a:t>Product Selection and Customer Review Data</a:t>
            </a:r>
            <a:endParaRPr sz="2800">
              <a:solidFill>
                <a:schemeClr val="lt1"/>
              </a:solidFill>
              <a:latin typeface="Gill Sans"/>
              <a:ea typeface="Gill Sans"/>
              <a:cs typeface="Gill Sans"/>
              <a:sym typeface="Gill San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3"/>
          <p:cNvSpPr txBox="1"/>
          <p:nvPr>
            <p:ph type="title"/>
          </p:nvPr>
        </p:nvSpPr>
        <p:spPr>
          <a:xfrm>
            <a:off x="581192" y="702156"/>
            <a:ext cx="11029616" cy="118872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rgbClr val="3F3F3F"/>
              </a:buClr>
              <a:buSzPts val="2800"/>
              <a:buFont typeface="Gill Sans"/>
              <a:buNone/>
            </a:pPr>
            <a:r>
              <a:rPr b="1" lang="en-US"/>
              <a:t>HARNESSING GENERATIVE AI FOR TEXT-TO-IMAGE SYNTHESIS</a:t>
            </a:r>
            <a:endParaRPr/>
          </a:p>
        </p:txBody>
      </p:sp>
      <p:sp>
        <p:nvSpPr>
          <p:cNvPr id="206" name="Google Shape;206;p3"/>
          <p:cNvSpPr txBox="1"/>
          <p:nvPr>
            <p:ph idx="1" type="body"/>
          </p:nvPr>
        </p:nvSpPr>
        <p:spPr>
          <a:xfrm>
            <a:off x="461923" y="2005851"/>
            <a:ext cx="5232125" cy="4145808"/>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SzPts val="2208"/>
              <a:buNone/>
            </a:pPr>
            <a:r>
              <a:rPr lang="en-US" sz="2400"/>
              <a:t>This project explores the intersection of textual and visual generative AI using LLMs and diffusion models. </a:t>
            </a:r>
            <a:endParaRPr/>
          </a:p>
          <a:p>
            <a:pPr indent="0" lvl="0" marL="0" rtl="0" algn="l">
              <a:spcBef>
                <a:spcPts val="1080"/>
              </a:spcBef>
              <a:spcAft>
                <a:spcPts val="0"/>
              </a:spcAft>
              <a:buSzPts val="2208"/>
              <a:buNone/>
            </a:pPr>
            <a:r>
              <a:rPr lang="en-US" sz="2400"/>
              <a:t>Customer reviews of three products were analyzed for visual features and sentiment, guiding image generation with models like DALLE and Stable Diffusion to evaluate AI's ability to translate text into accurate visuals.</a:t>
            </a:r>
            <a:endParaRPr/>
          </a:p>
        </p:txBody>
      </p:sp>
      <p:pic>
        <p:nvPicPr>
          <p:cNvPr descr="A conceptual illustration showing the integration of textual and visual generative AI. The image displays customer reviews transforming into visuals of three specific products: a Meta Quest VR headset, a sleek coffee machine, and a handpan drum. Each product is surrounded by visual cues of customer sentiment (e.g., stars, happy faces, or word clouds). A glowing neural network connects the text reviews to the products, representing AI models like LLMs and diffusion models. The background is futuristic, with vibrant colors and abstract patterns highlighting AI's innovation. The overall style is clean, modern, and slightly abstract." id="207" name="Google Shape;207;p3"/>
          <p:cNvPicPr preferRelativeResize="0"/>
          <p:nvPr/>
        </p:nvPicPr>
        <p:blipFill rotWithShape="1">
          <a:blip r:embed="rId3">
            <a:alphaModFix/>
          </a:blip>
          <a:srcRect b="0" l="0" r="0" t="0"/>
          <a:stretch/>
        </p:blipFill>
        <p:spPr>
          <a:xfrm>
            <a:off x="6645878" y="2002936"/>
            <a:ext cx="4145808" cy="4145808"/>
          </a:xfrm>
          <a:prstGeom prst="rect">
            <a:avLst/>
          </a:prstGeom>
          <a:noFill/>
          <a:ln>
            <a:noFill/>
          </a:ln>
        </p:spPr>
      </p:pic>
      <p:sp>
        <p:nvSpPr>
          <p:cNvPr id="208" name="Google Shape;208;p3"/>
          <p:cNvSpPr txBox="1"/>
          <p:nvPr/>
        </p:nvSpPr>
        <p:spPr>
          <a:xfrm>
            <a:off x="6546574" y="6155844"/>
            <a:ext cx="1766959"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1" lang="en-US" sz="1200" u="none" cap="none" strike="noStrike">
                <a:solidFill>
                  <a:schemeClr val="dk1"/>
                </a:solidFill>
                <a:latin typeface="Gill Sans"/>
                <a:ea typeface="Gill Sans"/>
                <a:cs typeface="Gill Sans"/>
                <a:sym typeface="Gill Sans"/>
              </a:rPr>
              <a:t>(Generated using ChatGPT)</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 name="Shape 465"/>
        <p:cNvGrpSpPr/>
        <p:nvPr/>
      </p:nvGrpSpPr>
      <p:grpSpPr>
        <a:xfrm>
          <a:off x="0" y="0"/>
          <a:ext cx="0" cy="0"/>
          <a:chOff x="0" y="0"/>
          <a:chExt cx="0" cy="0"/>
        </a:xfrm>
      </p:grpSpPr>
      <p:sp>
        <p:nvSpPr>
          <p:cNvPr id="466" name="Google Shape;466;p30"/>
          <p:cNvSpPr txBox="1"/>
          <p:nvPr>
            <p:ph type="title"/>
          </p:nvPr>
        </p:nvSpPr>
        <p:spPr>
          <a:xfrm>
            <a:off x="575894" y="386924"/>
            <a:ext cx="11029616" cy="988332"/>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rgbClr val="3F3F3F"/>
              </a:buClr>
              <a:buSzPts val="2800"/>
              <a:buFont typeface="Gill Sans"/>
              <a:buNone/>
            </a:pPr>
            <a:r>
              <a:rPr b="1" lang="en-US"/>
              <a:t>EVALUATION OF AI'S ILLUSTRATION CAPABILITY</a:t>
            </a:r>
            <a:endParaRPr b="1"/>
          </a:p>
        </p:txBody>
      </p:sp>
      <p:sp>
        <p:nvSpPr>
          <p:cNvPr id="467" name="Google Shape;467;p30"/>
          <p:cNvSpPr txBox="1"/>
          <p:nvPr/>
        </p:nvSpPr>
        <p:spPr>
          <a:xfrm>
            <a:off x="575894" y="1719609"/>
            <a:ext cx="658028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accent1"/>
                </a:solidFill>
                <a:latin typeface="Gill Sans"/>
                <a:ea typeface="Gill Sans"/>
                <a:cs typeface="Gill Sans"/>
                <a:sym typeface="Gill Sans"/>
              </a:rPr>
              <a:t>We assessed our models’ capability using 4 criteria</a:t>
            </a:r>
            <a:endParaRPr/>
          </a:p>
        </p:txBody>
      </p:sp>
      <p:sp>
        <p:nvSpPr>
          <p:cNvPr id="468" name="Google Shape;468;p30"/>
          <p:cNvSpPr txBox="1"/>
          <p:nvPr/>
        </p:nvSpPr>
        <p:spPr>
          <a:xfrm>
            <a:off x="5240570" y="5659770"/>
            <a:ext cx="7588600" cy="646331"/>
          </a:xfrm>
          <a:prstGeom prst="rect">
            <a:avLst/>
          </a:prstGeom>
          <a:noFill/>
          <a:ln>
            <a:noFill/>
          </a:ln>
        </p:spPr>
        <p:txBody>
          <a:bodyPr anchorCtr="0" anchor="t" bIns="45700" lIns="91425" spcFirstLastPara="1" rIns="91425" wrap="square" tIns="45700">
            <a:spAutoFit/>
          </a:bodyPr>
          <a:lstStyle/>
          <a:p>
            <a:pPr indent="0" lvl="2" marL="0" marR="0" rtl="0" algn="l">
              <a:spcBef>
                <a:spcPts val="0"/>
              </a:spcBef>
              <a:spcAft>
                <a:spcPts val="0"/>
              </a:spcAft>
              <a:buNone/>
            </a:pPr>
            <a:r>
              <a:rPr b="0" i="0" lang="en-US" sz="1800" u="none" cap="none" strike="noStrike">
                <a:solidFill>
                  <a:schemeClr val="dk1"/>
                </a:solidFill>
                <a:latin typeface="Gill Sans"/>
                <a:ea typeface="Gill Sans"/>
                <a:cs typeface="Gill Sans"/>
                <a:sym typeface="Gill Sans"/>
              </a:rPr>
              <a:t>Reliable focus on the product without distracting elements</a:t>
            </a:r>
            <a:endParaRPr/>
          </a:p>
          <a:p>
            <a:pPr indent="0" lvl="0" marL="0" marR="0" rtl="0" algn="l">
              <a:spcBef>
                <a:spcPts val="0"/>
              </a:spcBef>
              <a:spcAft>
                <a:spcPts val="0"/>
              </a:spcAft>
              <a:buNone/>
            </a:pPr>
            <a:r>
              <a:t/>
            </a:r>
            <a:endParaRPr sz="1800">
              <a:solidFill>
                <a:schemeClr val="dk1"/>
              </a:solidFill>
              <a:latin typeface="Gill Sans"/>
              <a:ea typeface="Gill Sans"/>
              <a:cs typeface="Gill Sans"/>
              <a:sym typeface="Gill Sans"/>
            </a:endParaRPr>
          </a:p>
        </p:txBody>
      </p:sp>
      <p:sp>
        <p:nvSpPr>
          <p:cNvPr id="469" name="Google Shape;469;p30"/>
          <p:cNvSpPr txBox="1"/>
          <p:nvPr/>
        </p:nvSpPr>
        <p:spPr>
          <a:xfrm>
            <a:off x="2042083" y="2753174"/>
            <a:ext cx="127441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Gill Sans"/>
                <a:ea typeface="Gill Sans"/>
                <a:cs typeface="Gill Sans"/>
                <a:sym typeface="Gill Sans"/>
              </a:rPr>
              <a:t>Accuracy</a:t>
            </a:r>
            <a:endParaRPr/>
          </a:p>
        </p:txBody>
      </p:sp>
      <p:sp>
        <p:nvSpPr>
          <p:cNvPr id="470" name="Google Shape;470;p30"/>
          <p:cNvSpPr txBox="1"/>
          <p:nvPr/>
        </p:nvSpPr>
        <p:spPr>
          <a:xfrm>
            <a:off x="2037877" y="3722192"/>
            <a:ext cx="139784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Gill Sans"/>
                <a:ea typeface="Gill Sans"/>
                <a:cs typeface="Gill Sans"/>
                <a:sym typeface="Gill Sans"/>
              </a:rPr>
              <a:t>Aesthetics</a:t>
            </a:r>
            <a:endParaRPr/>
          </a:p>
        </p:txBody>
      </p:sp>
      <p:sp>
        <p:nvSpPr>
          <p:cNvPr id="471" name="Google Shape;471;p30"/>
          <p:cNvSpPr txBox="1"/>
          <p:nvPr/>
        </p:nvSpPr>
        <p:spPr>
          <a:xfrm>
            <a:off x="2040231" y="4665159"/>
            <a:ext cx="122957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Gill Sans"/>
                <a:ea typeface="Gill Sans"/>
                <a:cs typeface="Gill Sans"/>
                <a:sym typeface="Gill Sans"/>
              </a:rPr>
              <a:t>Detailing</a:t>
            </a:r>
            <a:endParaRPr sz="1800">
              <a:solidFill>
                <a:schemeClr val="dk1"/>
              </a:solidFill>
              <a:latin typeface="Gill Sans"/>
              <a:ea typeface="Gill Sans"/>
              <a:cs typeface="Gill Sans"/>
              <a:sym typeface="Gill Sans"/>
            </a:endParaRPr>
          </a:p>
        </p:txBody>
      </p:sp>
      <p:sp>
        <p:nvSpPr>
          <p:cNvPr id="472" name="Google Shape;472;p30"/>
          <p:cNvSpPr txBox="1"/>
          <p:nvPr/>
        </p:nvSpPr>
        <p:spPr>
          <a:xfrm>
            <a:off x="2040478" y="5660227"/>
            <a:ext cx="1580533"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Gill Sans"/>
                <a:ea typeface="Gill Sans"/>
                <a:cs typeface="Gill Sans"/>
                <a:sym typeface="Gill Sans"/>
              </a:rPr>
              <a:t>Consistency</a:t>
            </a:r>
            <a:endParaRPr sz="1800">
              <a:solidFill>
                <a:schemeClr val="dk1"/>
              </a:solidFill>
              <a:latin typeface="Gill Sans"/>
              <a:ea typeface="Gill Sans"/>
              <a:cs typeface="Gill Sans"/>
              <a:sym typeface="Gill Sans"/>
            </a:endParaRPr>
          </a:p>
        </p:txBody>
      </p:sp>
      <p:pic>
        <p:nvPicPr>
          <p:cNvPr descr="Accuracy " id="473" name="Google Shape;473;p30"/>
          <p:cNvPicPr preferRelativeResize="0"/>
          <p:nvPr/>
        </p:nvPicPr>
        <p:blipFill rotWithShape="1">
          <a:blip r:embed="rId3">
            <a:alphaModFix/>
          </a:blip>
          <a:srcRect b="0" l="0" r="0" t="0"/>
          <a:stretch/>
        </p:blipFill>
        <p:spPr>
          <a:xfrm>
            <a:off x="777556" y="2607079"/>
            <a:ext cx="689413" cy="689413"/>
          </a:xfrm>
          <a:prstGeom prst="rect">
            <a:avLst/>
          </a:prstGeom>
          <a:noFill/>
          <a:ln>
            <a:noFill/>
          </a:ln>
        </p:spPr>
      </p:pic>
      <p:pic>
        <p:nvPicPr>
          <p:cNvPr descr="Aesthetic " id="474" name="Google Shape;474;p30"/>
          <p:cNvPicPr preferRelativeResize="0"/>
          <p:nvPr/>
        </p:nvPicPr>
        <p:blipFill rotWithShape="1">
          <a:blip r:embed="rId4">
            <a:alphaModFix/>
          </a:blip>
          <a:srcRect b="0" l="0" r="0" t="0"/>
          <a:stretch/>
        </p:blipFill>
        <p:spPr>
          <a:xfrm>
            <a:off x="777556" y="3571856"/>
            <a:ext cx="689413" cy="689413"/>
          </a:xfrm>
          <a:prstGeom prst="rect">
            <a:avLst/>
          </a:prstGeom>
          <a:noFill/>
          <a:ln>
            <a:noFill/>
          </a:ln>
        </p:spPr>
      </p:pic>
      <p:pic>
        <p:nvPicPr>
          <p:cNvPr descr="File " id="475" name="Google Shape;475;p30"/>
          <p:cNvPicPr preferRelativeResize="0"/>
          <p:nvPr/>
        </p:nvPicPr>
        <p:blipFill rotWithShape="1">
          <a:blip r:embed="rId5">
            <a:alphaModFix/>
          </a:blip>
          <a:srcRect b="0" l="0" r="0" t="0"/>
          <a:stretch/>
        </p:blipFill>
        <p:spPr>
          <a:xfrm>
            <a:off x="808893" y="4536633"/>
            <a:ext cx="626739" cy="626739"/>
          </a:xfrm>
          <a:prstGeom prst="rect">
            <a:avLst/>
          </a:prstGeom>
          <a:noFill/>
          <a:ln>
            <a:noFill/>
          </a:ln>
        </p:spPr>
      </p:pic>
      <p:pic>
        <p:nvPicPr>
          <p:cNvPr descr="Continuity " id="476" name="Google Shape;476;p30"/>
          <p:cNvPicPr preferRelativeResize="0"/>
          <p:nvPr/>
        </p:nvPicPr>
        <p:blipFill rotWithShape="1">
          <a:blip r:embed="rId6">
            <a:alphaModFix/>
          </a:blip>
          <a:srcRect b="0" l="0" r="0" t="0"/>
          <a:stretch/>
        </p:blipFill>
        <p:spPr>
          <a:xfrm>
            <a:off x="777556" y="5438735"/>
            <a:ext cx="689413" cy="689413"/>
          </a:xfrm>
          <a:prstGeom prst="rect">
            <a:avLst/>
          </a:prstGeom>
          <a:noFill/>
          <a:ln>
            <a:noFill/>
          </a:ln>
        </p:spPr>
      </p:pic>
      <p:sp>
        <p:nvSpPr>
          <p:cNvPr id="477" name="Google Shape;477;p30"/>
          <p:cNvSpPr txBox="1"/>
          <p:nvPr/>
        </p:nvSpPr>
        <p:spPr>
          <a:xfrm>
            <a:off x="4327296" y="2823439"/>
            <a:ext cx="7082886" cy="369332"/>
          </a:xfrm>
          <a:prstGeom prst="rect">
            <a:avLst/>
          </a:prstGeom>
          <a:noFill/>
          <a:ln>
            <a:noFill/>
          </a:ln>
        </p:spPr>
        <p:txBody>
          <a:bodyPr anchorCtr="0" anchor="t" bIns="45700" lIns="91425" spcFirstLastPara="1" rIns="91425" wrap="square" tIns="45700">
            <a:spAutoFit/>
          </a:bodyPr>
          <a:lstStyle/>
          <a:p>
            <a:pPr indent="0" lvl="4" marL="914400" marR="0" rtl="0" algn="l">
              <a:spcBef>
                <a:spcPts val="0"/>
              </a:spcBef>
              <a:spcAft>
                <a:spcPts val="0"/>
              </a:spcAft>
              <a:buNone/>
            </a:pPr>
            <a:r>
              <a:rPr b="0" i="0" lang="en-US" sz="1800" u="none" cap="none" strike="noStrike">
                <a:solidFill>
                  <a:schemeClr val="dk1"/>
                </a:solidFill>
                <a:latin typeface="Gill Sans"/>
                <a:ea typeface="Gill Sans"/>
                <a:cs typeface="Gill Sans"/>
                <a:sym typeface="Gill Sans"/>
              </a:rPr>
              <a:t>Accurate depiction of key features (product shapes, colors)</a:t>
            </a:r>
            <a:endParaRPr/>
          </a:p>
        </p:txBody>
      </p:sp>
      <p:sp>
        <p:nvSpPr>
          <p:cNvPr id="478" name="Google Shape;478;p30"/>
          <p:cNvSpPr txBox="1"/>
          <p:nvPr/>
        </p:nvSpPr>
        <p:spPr>
          <a:xfrm>
            <a:off x="4300791" y="3730970"/>
            <a:ext cx="7130029" cy="369332"/>
          </a:xfrm>
          <a:prstGeom prst="rect">
            <a:avLst/>
          </a:prstGeom>
          <a:noFill/>
          <a:ln>
            <a:noFill/>
          </a:ln>
        </p:spPr>
        <p:txBody>
          <a:bodyPr anchorCtr="0" anchor="t" bIns="45700" lIns="91425" spcFirstLastPara="1" rIns="91425" wrap="square" tIns="45700">
            <a:spAutoFit/>
          </a:bodyPr>
          <a:lstStyle/>
          <a:p>
            <a:pPr indent="0" lvl="4" marL="914400" marR="0" rtl="0" algn="l">
              <a:spcBef>
                <a:spcPts val="0"/>
              </a:spcBef>
              <a:spcAft>
                <a:spcPts val="0"/>
              </a:spcAft>
              <a:buNone/>
            </a:pPr>
            <a:r>
              <a:rPr b="0" i="0" lang="en-US" sz="1800" u="none" cap="none" strike="noStrike">
                <a:solidFill>
                  <a:schemeClr val="dk1"/>
                </a:solidFill>
                <a:latin typeface="Gill Sans"/>
                <a:ea typeface="Gill Sans"/>
                <a:cs typeface="Gill Sans"/>
                <a:sym typeface="Gill Sans"/>
              </a:rPr>
              <a:t>Clean backgrounds and studio-like lighting enhance visual appeal</a:t>
            </a:r>
            <a:endParaRPr/>
          </a:p>
        </p:txBody>
      </p:sp>
      <p:sp>
        <p:nvSpPr>
          <p:cNvPr id="479" name="Google Shape;479;p30"/>
          <p:cNvSpPr txBox="1"/>
          <p:nvPr/>
        </p:nvSpPr>
        <p:spPr>
          <a:xfrm>
            <a:off x="4354171" y="4704027"/>
            <a:ext cx="4717958" cy="369332"/>
          </a:xfrm>
          <a:prstGeom prst="rect">
            <a:avLst/>
          </a:prstGeom>
          <a:noFill/>
          <a:ln>
            <a:noFill/>
          </a:ln>
        </p:spPr>
        <p:txBody>
          <a:bodyPr anchorCtr="0" anchor="t" bIns="45700" lIns="91425" spcFirstLastPara="1" rIns="91425" wrap="square" tIns="45700">
            <a:spAutoFit/>
          </a:bodyPr>
          <a:lstStyle/>
          <a:p>
            <a:pPr indent="0" lvl="4" marL="914400" marR="0" rtl="0" algn="l">
              <a:spcBef>
                <a:spcPts val="0"/>
              </a:spcBef>
              <a:spcAft>
                <a:spcPts val="0"/>
              </a:spcAft>
              <a:buNone/>
            </a:pPr>
            <a:r>
              <a:rPr b="0" i="0" lang="en-US" sz="1800" u="none" cap="none" strike="noStrike">
                <a:solidFill>
                  <a:schemeClr val="dk1"/>
                </a:solidFill>
                <a:latin typeface="Gill Sans"/>
                <a:ea typeface="Gill Sans"/>
                <a:cs typeface="Gill Sans"/>
                <a:sym typeface="Gill Sans"/>
              </a:rPr>
              <a:t>Attention to intricate design elements</a:t>
            </a:r>
            <a:endParaRPr/>
          </a:p>
        </p:txBody>
      </p:sp>
      <p:sp>
        <p:nvSpPr>
          <p:cNvPr id="480" name="Google Shape;480;p30"/>
          <p:cNvSpPr/>
          <p:nvPr/>
        </p:nvSpPr>
        <p:spPr>
          <a:xfrm>
            <a:off x="3804359" y="2742001"/>
            <a:ext cx="1050375" cy="530976"/>
          </a:xfrm>
          <a:prstGeom prst="rightArrow">
            <a:avLst>
              <a:gd fmla="val 50000" name="adj1"/>
              <a:gd fmla="val 50000" name="adj2"/>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481" name="Google Shape;481;p30"/>
          <p:cNvSpPr/>
          <p:nvPr/>
        </p:nvSpPr>
        <p:spPr>
          <a:xfrm>
            <a:off x="3804358" y="3680176"/>
            <a:ext cx="1050375" cy="530976"/>
          </a:xfrm>
          <a:prstGeom prst="rightArrow">
            <a:avLst>
              <a:gd fmla="val 50000" name="adj1"/>
              <a:gd fmla="val 50000" name="adj2"/>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482" name="Google Shape;482;p30"/>
          <p:cNvSpPr/>
          <p:nvPr/>
        </p:nvSpPr>
        <p:spPr>
          <a:xfrm>
            <a:off x="3804358" y="4626349"/>
            <a:ext cx="1050375" cy="530976"/>
          </a:xfrm>
          <a:prstGeom prst="rightArrow">
            <a:avLst>
              <a:gd fmla="val 50000" name="adj1"/>
              <a:gd fmla="val 50000" name="adj2"/>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483" name="Google Shape;483;p30"/>
          <p:cNvSpPr/>
          <p:nvPr/>
        </p:nvSpPr>
        <p:spPr>
          <a:xfrm>
            <a:off x="3804358" y="5592360"/>
            <a:ext cx="1050375" cy="530976"/>
          </a:xfrm>
          <a:prstGeom prst="rightArrow">
            <a:avLst>
              <a:gd fmla="val 50000" name="adj1"/>
              <a:gd fmla="val 50000" name="adj2"/>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 name="Shape 487"/>
        <p:cNvGrpSpPr/>
        <p:nvPr/>
      </p:nvGrpSpPr>
      <p:grpSpPr>
        <a:xfrm>
          <a:off x="0" y="0"/>
          <a:ext cx="0" cy="0"/>
          <a:chOff x="0" y="0"/>
          <a:chExt cx="0" cy="0"/>
        </a:xfrm>
      </p:grpSpPr>
      <p:sp>
        <p:nvSpPr>
          <p:cNvPr id="488" name="Google Shape;488;p31"/>
          <p:cNvSpPr txBox="1"/>
          <p:nvPr>
            <p:ph type="title"/>
          </p:nvPr>
        </p:nvSpPr>
        <p:spPr>
          <a:xfrm>
            <a:off x="575894" y="729658"/>
            <a:ext cx="11029616" cy="988332"/>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rgbClr val="3F3F3F"/>
              </a:buClr>
              <a:buSzPts val="2800"/>
              <a:buFont typeface="Gill Sans"/>
              <a:buNone/>
            </a:pPr>
            <a:r>
              <a:rPr b="1" lang="en-US"/>
              <a:t>COMPARISON OF AI-GENERATED IMAGES: </a:t>
            </a:r>
            <a:br>
              <a:rPr b="1" lang="en-US"/>
            </a:br>
            <a:r>
              <a:rPr b="1" lang="en-US"/>
              <a:t>DALL-E  VS.  STABLE DIFFUSION</a:t>
            </a:r>
            <a:endParaRPr b="1"/>
          </a:p>
        </p:txBody>
      </p:sp>
      <p:graphicFrame>
        <p:nvGraphicFramePr>
          <p:cNvPr id="489" name="Google Shape;489;p31"/>
          <p:cNvGraphicFramePr/>
          <p:nvPr/>
        </p:nvGraphicFramePr>
        <p:xfrm>
          <a:off x="575893" y="2177738"/>
          <a:ext cx="3000000" cy="3000000"/>
        </p:xfrm>
        <a:graphic>
          <a:graphicData uri="http://schemas.openxmlformats.org/drawingml/2006/table">
            <a:tbl>
              <a:tblPr bandRow="1" firstRow="1">
                <a:noFill/>
                <a:tableStyleId>{7C6EDC57-989B-41D2-B385-243C356ABEB5}</a:tableStyleId>
              </a:tblPr>
              <a:tblGrid>
                <a:gridCol w="3160450"/>
                <a:gridCol w="3831800"/>
                <a:gridCol w="4037350"/>
              </a:tblGrid>
              <a:tr h="500175">
                <a:tc>
                  <a:txBody>
                    <a:bodyPr/>
                    <a:lstStyle/>
                    <a:p>
                      <a:pPr indent="0" lvl="0" marL="0" marR="0" rtl="0" algn="ctr">
                        <a:lnSpc>
                          <a:spcPct val="100000"/>
                        </a:lnSpc>
                        <a:spcBef>
                          <a:spcPts val="0"/>
                        </a:spcBef>
                        <a:spcAft>
                          <a:spcPts val="0"/>
                        </a:spcAft>
                        <a:buClr>
                          <a:schemeClr val="dk1"/>
                        </a:buClr>
                        <a:buSzPts val="1800"/>
                        <a:buFont typeface="Gill Sans"/>
                        <a:buNone/>
                      </a:pPr>
                      <a:r>
                        <a:rPr b="1" lang="en-US" sz="1800" u="none" cap="none" strike="noStrike"/>
                        <a:t>Criteria</a:t>
                      </a:r>
                      <a:endParaRPr sz="1800" u="none" cap="none" strike="noStrike"/>
                    </a:p>
                  </a:txBody>
                  <a:tcPr marT="45725" marB="45725" marR="91450" marL="91450">
                    <a:solidFill>
                      <a:schemeClr val="accent1"/>
                    </a:solidFill>
                  </a:tcPr>
                </a:tc>
                <a:tc>
                  <a:txBody>
                    <a:bodyPr/>
                    <a:lstStyle/>
                    <a:p>
                      <a:pPr indent="0" lvl="0" marL="0" marR="0" rtl="0" algn="ctr">
                        <a:lnSpc>
                          <a:spcPct val="100000"/>
                        </a:lnSpc>
                        <a:spcBef>
                          <a:spcPts val="0"/>
                        </a:spcBef>
                        <a:spcAft>
                          <a:spcPts val="0"/>
                        </a:spcAft>
                        <a:buClr>
                          <a:schemeClr val="dk1"/>
                        </a:buClr>
                        <a:buSzPts val="1800"/>
                        <a:buFont typeface="Gill Sans"/>
                        <a:buNone/>
                      </a:pPr>
                      <a:r>
                        <a:rPr b="1" lang="en-US" sz="1800" u="none" cap="none" strike="noStrike"/>
                        <a:t>DALL-E</a:t>
                      </a:r>
                      <a:endParaRPr sz="1800" u="none" cap="none" strike="noStrike"/>
                    </a:p>
                  </a:txBody>
                  <a:tcPr marT="45725" marB="45725" marR="91450" marL="91450">
                    <a:solidFill>
                      <a:schemeClr val="accent1"/>
                    </a:solidFill>
                  </a:tcPr>
                </a:tc>
                <a:tc>
                  <a:txBody>
                    <a:bodyPr/>
                    <a:lstStyle/>
                    <a:p>
                      <a:pPr indent="0" lvl="0" marL="0" marR="0" rtl="0" algn="ctr">
                        <a:lnSpc>
                          <a:spcPct val="100000"/>
                        </a:lnSpc>
                        <a:spcBef>
                          <a:spcPts val="0"/>
                        </a:spcBef>
                        <a:spcAft>
                          <a:spcPts val="0"/>
                        </a:spcAft>
                        <a:buClr>
                          <a:schemeClr val="dk1"/>
                        </a:buClr>
                        <a:buSzPts val="1800"/>
                        <a:buFont typeface="Gill Sans"/>
                        <a:buNone/>
                      </a:pPr>
                      <a:r>
                        <a:rPr b="1" lang="en-US" sz="1800" u="none" cap="none" strike="noStrike"/>
                        <a:t>Stable Diffusion</a:t>
                      </a:r>
                      <a:endParaRPr sz="1800" u="none" cap="none" strike="noStrike"/>
                    </a:p>
                  </a:txBody>
                  <a:tcPr marT="45725" marB="45725" marR="91450" marL="91450">
                    <a:solidFill>
                      <a:schemeClr val="accent1"/>
                    </a:solidFill>
                  </a:tcPr>
                </a:tc>
              </a:tr>
              <a:tr h="869850">
                <a:tc>
                  <a:txBody>
                    <a:bodyPr/>
                    <a:lstStyle/>
                    <a:p>
                      <a:pPr indent="0" lvl="0" marL="0" marR="0" rtl="0" algn="l">
                        <a:spcBef>
                          <a:spcPts val="0"/>
                        </a:spcBef>
                        <a:spcAft>
                          <a:spcPts val="0"/>
                        </a:spcAft>
                        <a:buNone/>
                      </a:pPr>
                      <a:r>
                        <a:rPr b="1" lang="en-US" sz="1800" u="none" cap="none" strike="noStrike"/>
                        <a:t>Aesthetics</a:t>
                      </a:r>
                      <a:endParaRPr/>
                    </a:p>
                  </a:txBody>
                  <a:tcPr marT="45725" marB="45725" marR="91450" marL="91450"/>
                </a:tc>
                <a:tc>
                  <a:txBody>
                    <a:bodyPr/>
                    <a:lstStyle/>
                    <a:p>
                      <a:pPr indent="0" lvl="0" marL="0" marR="0" rtl="0" algn="l">
                        <a:spcBef>
                          <a:spcPts val="0"/>
                        </a:spcBef>
                        <a:spcAft>
                          <a:spcPts val="0"/>
                        </a:spcAft>
                        <a:buNone/>
                      </a:pPr>
                      <a:r>
                        <a:rPr lang="en-US" sz="1800"/>
                        <a:t>Superior control with professional-grade lighting effects</a:t>
                      </a:r>
                      <a:endParaRPr/>
                    </a:p>
                  </a:txBody>
                  <a:tcPr marT="45725" marB="45725" marR="91450" marL="91450"/>
                </a:tc>
                <a:tc>
                  <a:txBody>
                    <a:bodyPr/>
                    <a:lstStyle/>
                    <a:p>
                      <a:pPr indent="0" lvl="0" marL="0" marR="0" rtl="0" algn="l">
                        <a:spcBef>
                          <a:spcPts val="0"/>
                        </a:spcBef>
                        <a:spcAft>
                          <a:spcPts val="0"/>
                        </a:spcAft>
                        <a:buNone/>
                      </a:pPr>
                      <a:r>
                        <a:rPr lang="en-US" sz="1800"/>
                        <a:t>Natural shadow placements with some inconsistencies</a:t>
                      </a:r>
                      <a:endParaRPr/>
                    </a:p>
                  </a:txBody>
                  <a:tcPr marT="45725" marB="45725" marR="91450" marL="91450"/>
                </a:tc>
              </a:tr>
              <a:tr h="869850">
                <a:tc>
                  <a:txBody>
                    <a:bodyPr/>
                    <a:lstStyle/>
                    <a:p>
                      <a:pPr indent="0" lvl="0" marL="0" marR="0" rtl="0" algn="l">
                        <a:spcBef>
                          <a:spcPts val="0"/>
                        </a:spcBef>
                        <a:spcAft>
                          <a:spcPts val="0"/>
                        </a:spcAft>
                        <a:buNone/>
                      </a:pPr>
                      <a:r>
                        <a:rPr b="1" lang="en-US" sz="1800"/>
                        <a:t>Accuracy</a:t>
                      </a:r>
                      <a:endParaRPr/>
                    </a:p>
                  </a:txBody>
                  <a:tcPr marT="45725" marB="45725" marR="91450" marL="91450"/>
                </a:tc>
                <a:tc>
                  <a:txBody>
                    <a:bodyPr/>
                    <a:lstStyle/>
                    <a:p>
                      <a:pPr indent="0" lvl="0" marL="0" marR="0" rtl="0" algn="l">
                        <a:spcBef>
                          <a:spcPts val="0"/>
                        </a:spcBef>
                        <a:spcAft>
                          <a:spcPts val="0"/>
                        </a:spcAft>
                        <a:buNone/>
                      </a:pPr>
                      <a:r>
                        <a:rPr lang="en-US" sz="1800"/>
                        <a:t>Vivid and precise color reproduction enhancing product appeal</a:t>
                      </a:r>
                      <a:endParaRPr/>
                    </a:p>
                  </a:txBody>
                  <a:tcPr marT="45725" marB="45725" marR="91450" marL="91450"/>
                </a:tc>
                <a:tc>
                  <a:txBody>
                    <a:bodyPr/>
                    <a:lstStyle/>
                    <a:p>
                      <a:pPr indent="0" lvl="0" marL="0" marR="0" rtl="0" algn="l">
                        <a:spcBef>
                          <a:spcPts val="0"/>
                        </a:spcBef>
                        <a:spcAft>
                          <a:spcPts val="0"/>
                        </a:spcAft>
                        <a:buNone/>
                      </a:pPr>
                      <a:r>
                        <a:rPr lang="en-US" sz="1800"/>
                        <a:t>Generally accurate with minor color deviations in certain variants</a:t>
                      </a:r>
                      <a:endParaRPr/>
                    </a:p>
                  </a:txBody>
                  <a:tcPr marT="45725" marB="45725" marR="91450" marL="91450"/>
                </a:tc>
              </a:tr>
              <a:tr h="869850">
                <a:tc>
                  <a:txBody>
                    <a:bodyPr/>
                    <a:lstStyle/>
                    <a:p>
                      <a:pPr indent="0" lvl="0" marL="0" marR="0" rtl="0" algn="l">
                        <a:spcBef>
                          <a:spcPts val="0"/>
                        </a:spcBef>
                        <a:spcAft>
                          <a:spcPts val="0"/>
                        </a:spcAft>
                        <a:buNone/>
                      </a:pPr>
                      <a:r>
                        <a:rPr b="1" lang="en-US" sz="1800"/>
                        <a:t>Consistency</a:t>
                      </a:r>
                      <a:endParaRPr/>
                    </a:p>
                  </a:txBody>
                  <a:tcPr marT="45725" marB="45725" marR="91450" marL="91450"/>
                </a:tc>
                <a:tc>
                  <a:txBody>
                    <a:bodyPr/>
                    <a:lstStyle/>
                    <a:p>
                      <a:pPr indent="0" lvl="0" marL="0" marR="0" rtl="0" algn="l">
                        <a:spcBef>
                          <a:spcPts val="0"/>
                        </a:spcBef>
                        <a:spcAft>
                          <a:spcPts val="0"/>
                        </a:spcAft>
                        <a:buClr>
                          <a:srgbClr val="000000"/>
                        </a:buClr>
                        <a:buSzPts val="1800"/>
                        <a:buFont typeface="Gill Sans"/>
                        <a:buNone/>
                      </a:pPr>
                      <a:r>
                        <a:rPr b="0" i="0" lang="en-US" sz="1800" u="none" strike="noStrike">
                          <a:solidFill>
                            <a:srgbClr val="000000"/>
                          </a:solidFill>
                          <a:latin typeface="Gill Sans"/>
                          <a:ea typeface="Gill Sans"/>
                          <a:cs typeface="Gill Sans"/>
                          <a:sym typeface="Gill Sans"/>
                        </a:rPr>
                        <a:t>Rich, detailed backgrounds that may sometimes distract from the product</a:t>
                      </a:r>
                      <a:endParaRPr sz="1800"/>
                    </a:p>
                  </a:txBody>
                  <a:tcPr marT="45725" marB="45725" marR="91450" marL="91450"/>
                </a:tc>
                <a:tc>
                  <a:txBody>
                    <a:bodyPr/>
                    <a:lstStyle/>
                    <a:p>
                      <a:pPr indent="0" lvl="0" marL="0" marR="0" rtl="0" algn="l">
                        <a:spcBef>
                          <a:spcPts val="0"/>
                        </a:spcBef>
                        <a:spcAft>
                          <a:spcPts val="0"/>
                        </a:spcAft>
                        <a:buNone/>
                      </a:pPr>
                      <a:r>
                        <a:rPr b="0" i="0" lang="en-US" sz="1800" u="none" strike="noStrike">
                          <a:solidFill>
                            <a:srgbClr val="000000"/>
                          </a:solidFill>
                          <a:latin typeface="Gill Sans"/>
                          <a:ea typeface="Gill Sans"/>
                          <a:cs typeface="Gill Sans"/>
                          <a:sym typeface="Gill Sans"/>
                        </a:rPr>
                        <a:t>Clean, minimalistic backgrounds that emphasize the product</a:t>
                      </a:r>
                      <a:endParaRPr/>
                    </a:p>
                  </a:txBody>
                  <a:tcPr marT="45725" marB="45725" marR="91450" marL="91450"/>
                </a:tc>
              </a:tr>
              <a:tr h="869850">
                <a:tc>
                  <a:txBody>
                    <a:bodyPr/>
                    <a:lstStyle/>
                    <a:p>
                      <a:pPr indent="0" lvl="0" marL="0" marR="0" rtl="0" algn="l">
                        <a:spcBef>
                          <a:spcPts val="0"/>
                        </a:spcBef>
                        <a:spcAft>
                          <a:spcPts val="0"/>
                        </a:spcAft>
                        <a:buNone/>
                      </a:pPr>
                      <a:r>
                        <a:rPr b="1" lang="en-US" sz="1800"/>
                        <a:t>Detailing </a:t>
                      </a:r>
                      <a:endParaRPr/>
                    </a:p>
                  </a:txBody>
                  <a:tcPr marT="45725" marB="45725" marR="91450" marL="91450"/>
                </a:tc>
                <a:tc>
                  <a:txBody>
                    <a:bodyPr/>
                    <a:lstStyle/>
                    <a:p>
                      <a:pPr indent="0" lvl="0" marL="0" marR="0" rtl="0" algn="l">
                        <a:spcBef>
                          <a:spcPts val="0"/>
                        </a:spcBef>
                        <a:spcAft>
                          <a:spcPts val="0"/>
                        </a:spcAft>
                        <a:buNone/>
                      </a:pPr>
                      <a:r>
                        <a:rPr lang="en-US" sz="1800"/>
                        <a:t>Addition of unwanted details, slight deviations from expected outcomes</a:t>
                      </a:r>
                      <a:endParaRPr/>
                    </a:p>
                  </a:txBody>
                  <a:tcPr marT="45725" marB="45725" marR="91450" marL="91450"/>
                </a:tc>
                <a:tc>
                  <a:txBody>
                    <a:bodyPr/>
                    <a:lstStyle/>
                    <a:p>
                      <a:pPr indent="0" lvl="0" marL="0" marR="0" rtl="0" algn="l">
                        <a:spcBef>
                          <a:spcPts val="0"/>
                        </a:spcBef>
                        <a:spcAft>
                          <a:spcPts val="0"/>
                        </a:spcAft>
                        <a:buNone/>
                      </a:pPr>
                      <a:r>
                        <a:rPr lang="en-US" sz="1800"/>
                        <a:t>Excellent at rendering fine details and sticking to the prompt</a:t>
                      </a:r>
                      <a:endParaRPr/>
                    </a:p>
                  </a:txBody>
                  <a:tcPr marT="45725" marB="45725" marR="91450" marL="91450"/>
                </a:tc>
              </a:tr>
            </a:tbl>
          </a:graphicData>
        </a:graphic>
      </p:graphicFrame>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 name="Shape 493"/>
        <p:cNvGrpSpPr/>
        <p:nvPr/>
      </p:nvGrpSpPr>
      <p:grpSpPr>
        <a:xfrm>
          <a:off x="0" y="0"/>
          <a:ext cx="0" cy="0"/>
          <a:chOff x="0" y="0"/>
          <a:chExt cx="0" cy="0"/>
        </a:xfrm>
      </p:grpSpPr>
      <p:sp>
        <p:nvSpPr>
          <p:cNvPr id="494" name="Google Shape;494;p32"/>
          <p:cNvSpPr txBox="1"/>
          <p:nvPr>
            <p:ph type="title"/>
          </p:nvPr>
        </p:nvSpPr>
        <p:spPr>
          <a:xfrm>
            <a:off x="581192" y="702156"/>
            <a:ext cx="11029616" cy="118872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rgbClr val="3F3F3F"/>
              </a:buClr>
              <a:buSzPts val="2800"/>
              <a:buFont typeface="Gill Sans"/>
              <a:buNone/>
            </a:pPr>
            <a:r>
              <a:rPr b="1" lang="en-US"/>
              <a:t>CHALLENGES AND RECOMMENDATIONS</a:t>
            </a:r>
            <a:endParaRPr/>
          </a:p>
          <a:p>
            <a:pPr indent="0" lvl="0" marL="0" rtl="0" algn="l">
              <a:spcBef>
                <a:spcPts val="0"/>
              </a:spcBef>
              <a:spcAft>
                <a:spcPts val="0"/>
              </a:spcAft>
              <a:buClr>
                <a:srgbClr val="3F3F3F"/>
              </a:buClr>
              <a:buSzPts val="2800"/>
              <a:buFont typeface="Gill Sans"/>
              <a:buNone/>
            </a:pPr>
            <a:r>
              <a:t/>
            </a:r>
            <a:endParaRPr b="1"/>
          </a:p>
        </p:txBody>
      </p:sp>
      <p:sp>
        <p:nvSpPr>
          <p:cNvPr id="495" name="Google Shape;495;p32"/>
          <p:cNvSpPr txBox="1"/>
          <p:nvPr/>
        </p:nvSpPr>
        <p:spPr>
          <a:xfrm>
            <a:off x="687209" y="2313749"/>
            <a:ext cx="5408791" cy="2536895"/>
          </a:xfrm>
          <a:prstGeom prst="rect">
            <a:avLst/>
          </a:prstGeom>
          <a:noFill/>
          <a:ln>
            <a:noFill/>
          </a:ln>
        </p:spPr>
        <p:txBody>
          <a:bodyPr anchorCtr="0" anchor="t" bIns="45700" lIns="91425" spcFirstLastPara="1" rIns="91425" wrap="square" tIns="45700">
            <a:noAutofit/>
          </a:bodyPr>
          <a:lstStyle/>
          <a:p>
            <a:pPr indent="-305435" lvl="0" marL="305435" marR="0" rtl="0" algn="l">
              <a:spcBef>
                <a:spcPts val="0"/>
              </a:spcBef>
              <a:spcAft>
                <a:spcPts val="0"/>
              </a:spcAft>
              <a:buClr>
                <a:schemeClr val="accent1"/>
              </a:buClr>
              <a:buSzPts val="1656"/>
              <a:buFont typeface="Noto Sans Symbols"/>
              <a:buChar char="◼"/>
            </a:pPr>
            <a:r>
              <a:rPr b="1" lang="en-US" sz="1800">
                <a:solidFill>
                  <a:srgbClr val="3F3F3F"/>
                </a:solidFill>
                <a:latin typeface="Gill Sans"/>
                <a:ea typeface="Gill Sans"/>
                <a:cs typeface="Gill Sans"/>
                <a:sym typeface="Gill Sans"/>
              </a:rPr>
              <a:t>Prompt Specificity</a:t>
            </a:r>
            <a:endParaRPr/>
          </a:p>
          <a:p>
            <a:pPr indent="-305435" lvl="1" marL="629920" marR="0" rtl="0" algn="l">
              <a:spcBef>
                <a:spcPts val="960"/>
              </a:spcBef>
              <a:spcAft>
                <a:spcPts val="0"/>
              </a:spcAft>
              <a:buClr>
                <a:schemeClr val="accent1"/>
              </a:buClr>
              <a:buSzPts val="1656"/>
              <a:buFont typeface="Courier New"/>
              <a:buChar char="o"/>
            </a:pPr>
            <a:r>
              <a:rPr b="0" i="0" lang="en-US" sz="1800" u="none" cap="none" strike="noStrike">
                <a:solidFill>
                  <a:srgbClr val="3F3F3F"/>
                </a:solidFill>
                <a:latin typeface="Gill Sans"/>
                <a:ea typeface="Gill Sans"/>
                <a:cs typeface="Gill Sans"/>
                <a:sym typeface="Gill Sans"/>
              </a:rPr>
              <a:t>Balancing detailed instructions with clarity</a:t>
            </a:r>
            <a:endParaRPr/>
          </a:p>
          <a:p>
            <a:pPr indent="-305435" lvl="0" marL="305435" marR="0" rtl="0" algn="l">
              <a:spcBef>
                <a:spcPts val="960"/>
              </a:spcBef>
              <a:spcAft>
                <a:spcPts val="0"/>
              </a:spcAft>
              <a:buClr>
                <a:schemeClr val="accent1"/>
              </a:buClr>
              <a:buSzPts val="1656"/>
              <a:buFont typeface="Noto Sans Symbols"/>
              <a:buChar char="◼"/>
            </a:pPr>
            <a:r>
              <a:rPr b="1" lang="en-US" sz="1800">
                <a:solidFill>
                  <a:srgbClr val="3F3F3F"/>
                </a:solidFill>
                <a:latin typeface="Gill Sans"/>
                <a:ea typeface="Gill Sans"/>
                <a:cs typeface="Gill Sans"/>
                <a:sym typeface="Gill Sans"/>
              </a:rPr>
              <a:t>Model Limitations</a:t>
            </a:r>
            <a:endParaRPr/>
          </a:p>
          <a:p>
            <a:pPr indent="-305435" lvl="1" marL="629920" marR="0" rtl="0" algn="l">
              <a:spcBef>
                <a:spcPts val="960"/>
              </a:spcBef>
              <a:spcAft>
                <a:spcPts val="0"/>
              </a:spcAft>
              <a:buClr>
                <a:schemeClr val="accent1"/>
              </a:buClr>
              <a:buSzPts val="1656"/>
              <a:buFont typeface="Courier New"/>
              <a:buChar char="o"/>
            </a:pPr>
            <a:r>
              <a:rPr b="0" i="0" lang="en-US" sz="1800" u="none" cap="none" strike="noStrike">
                <a:solidFill>
                  <a:srgbClr val="3F3F3F"/>
                </a:solidFill>
                <a:latin typeface="Gill Sans"/>
                <a:ea typeface="Gill Sans"/>
                <a:cs typeface="Gill Sans"/>
                <a:sym typeface="Gill Sans"/>
              </a:rPr>
              <a:t>Capturing intricate features consistently</a:t>
            </a:r>
            <a:endParaRPr/>
          </a:p>
          <a:p>
            <a:pPr indent="-305435" lvl="0" marL="305435" marR="0" rtl="0" algn="l">
              <a:spcBef>
                <a:spcPts val="960"/>
              </a:spcBef>
              <a:spcAft>
                <a:spcPts val="0"/>
              </a:spcAft>
              <a:buClr>
                <a:schemeClr val="accent1"/>
              </a:buClr>
              <a:buSzPts val="1656"/>
              <a:buFont typeface="Noto Sans Symbols"/>
              <a:buChar char="◼"/>
            </a:pPr>
            <a:r>
              <a:rPr b="1" lang="en-US" sz="1800">
                <a:solidFill>
                  <a:srgbClr val="3F3F3F"/>
                </a:solidFill>
                <a:latin typeface="Gill Sans"/>
                <a:ea typeface="Gill Sans"/>
                <a:cs typeface="Gill Sans"/>
                <a:sym typeface="Gill Sans"/>
              </a:rPr>
              <a:t>Iterative Refinement</a:t>
            </a:r>
            <a:endParaRPr/>
          </a:p>
          <a:p>
            <a:pPr indent="-305435" lvl="1" marL="629920" marR="0" rtl="0" algn="l">
              <a:spcBef>
                <a:spcPts val="960"/>
              </a:spcBef>
              <a:spcAft>
                <a:spcPts val="0"/>
              </a:spcAft>
              <a:buClr>
                <a:schemeClr val="accent1"/>
              </a:buClr>
              <a:buSzPts val="1656"/>
              <a:buFont typeface="Courier New"/>
              <a:buChar char="o"/>
            </a:pPr>
            <a:r>
              <a:rPr b="0" i="0" lang="en-US" sz="1800" u="none" cap="none" strike="noStrike">
                <a:solidFill>
                  <a:srgbClr val="3F3F3F"/>
                </a:solidFill>
                <a:latin typeface="Gill Sans"/>
                <a:ea typeface="Gill Sans"/>
                <a:cs typeface="Gill Sans"/>
                <a:sym typeface="Gill Sans"/>
              </a:rPr>
              <a:t>Time-consuming optimization process</a:t>
            </a:r>
            <a:endParaRPr/>
          </a:p>
        </p:txBody>
      </p:sp>
      <p:sp>
        <p:nvSpPr>
          <p:cNvPr id="496" name="Google Shape;496;p32"/>
          <p:cNvSpPr txBox="1"/>
          <p:nvPr/>
        </p:nvSpPr>
        <p:spPr>
          <a:xfrm>
            <a:off x="6215042" y="2313748"/>
            <a:ext cx="5395766" cy="2536380"/>
          </a:xfrm>
          <a:prstGeom prst="rect">
            <a:avLst/>
          </a:prstGeom>
          <a:noFill/>
          <a:ln>
            <a:noFill/>
          </a:ln>
        </p:spPr>
        <p:txBody>
          <a:bodyPr anchorCtr="0" anchor="t" bIns="45700" lIns="91425" spcFirstLastPara="1" rIns="91425" wrap="square" tIns="45700">
            <a:noAutofit/>
          </a:bodyPr>
          <a:lstStyle/>
          <a:p>
            <a:pPr indent="-305435" lvl="0" marL="305435" marR="0" rtl="0" algn="l">
              <a:spcBef>
                <a:spcPts val="0"/>
              </a:spcBef>
              <a:spcAft>
                <a:spcPts val="0"/>
              </a:spcAft>
              <a:buClr>
                <a:schemeClr val="accent1"/>
              </a:buClr>
              <a:buSzPts val="1656"/>
              <a:buFont typeface="Noto Sans Symbols"/>
              <a:buChar char="◼"/>
            </a:pPr>
            <a:r>
              <a:rPr b="1" lang="en-US" sz="1800">
                <a:solidFill>
                  <a:srgbClr val="3F3F3F"/>
                </a:solidFill>
                <a:latin typeface="Gill Sans"/>
                <a:ea typeface="Gill Sans"/>
                <a:cs typeface="Gill Sans"/>
                <a:sym typeface="Gill Sans"/>
              </a:rPr>
              <a:t>Enhanced Prompt Engineering</a:t>
            </a:r>
            <a:endParaRPr/>
          </a:p>
          <a:p>
            <a:pPr indent="-305435" lvl="1" marL="629920" marR="0" rtl="0" algn="l">
              <a:spcBef>
                <a:spcPts val="960"/>
              </a:spcBef>
              <a:spcAft>
                <a:spcPts val="0"/>
              </a:spcAft>
              <a:buClr>
                <a:schemeClr val="accent1"/>
              </a:buClr>
              <a:buSzPts val="1656"/>
              <a:buFont typeface="Courier New"/>
              <a:buChar char="o"/>
            </a:pPr>
            <a:r>
              <a:rPr b="0" i="0" lang="en-US" sz="1800" u="none" cap="none" strike="noStrike">
                <a:solidFill>
                  <a:srgbClr val="3F3F3F"/>
                </a:solidFill>
                <a:latin typeface="Gill Sans"/>
                <a:ea typeface="Gill Sans"/>
                <a:cs typeface="Gill Sans"/>
                <a:sym typeface="Gill Sans"/>
              </a:rPr>
              <a:t>Develop adaptable prompt templates</a:t>
            </a:r>
            <a:endParaRPr/>
          </a:p>
          <a:p>
            <a:pPr indent="-305435" lvl="0" marL="305435" marR="0" rtl="0" algn="l">
              <a:spcBef>
                <a:spcPts val="960"/>
              </a:spcBef>
              <a:spcAft>
                <a:spcPts val="0"/>
              </a:spcAft>
              <a:buClr>
                <a:schemeClr val="accent1"/>
              </a:buClr>
              <a:buSzPts val="1656"/>
              <a:buFont typeface="Noto Sans Symbols"/>
              <a:buChar char="◼"/>
            </a:pPr>
            <a:r>
              <a:rPr b="1" lang="en-US" sz="1800">
                <a:solidFill>
                  <a:srgbClr val="3F3F3F"/>
                </a:solidFill>
                <a:latin typeface="Gill Sans"/>
                <a:ea typeface="Gill Sans"/>
                <a:cs typeface="Gill Sans"/>
                <a:sym typeface="Gill Sans"/>
              </a:rPr>
              <a:t>Strategic Model Selection</a:t>
            </a:r>
            <a:endParaRPr/>
          </a:p>
          <a:p>
            <a:pPr indent="-305435" lvl="1" marL="629920" marR="0" rtl="0" algn="l">
              <a:spcBef>
                <a:spcPts val="960"/>
              </a:spcBef>
              <a:spcAft>
                <a:spcPts val="0"/>
              </a:spcAft>
              <a:buClr>
                <a:schemeClr val="accent1"/>
              </a:buClr>
              <a:buSzPts val="1656"/>
              <a:buFont typeface="Courier New"/>
              <a:buChar char="o"/>
            </a:pPr>
            <a:r>
              <a:rPr b="0" i="0" lang="en-US" sz="1800" u="none" cap="none" strike="noStrike">
                <a:solidFill>
                  <a:srgbClr val="3F3F3F"/>
                </a:solidFill>
                <a:latin typeface="Gill Sans"/>
                <a:ea typeface="Gill Sans"/>
                <a:cs typeface="Gill Sans"/>
                <a:sym typeface="Gill Sans"/>
              </a:rPr>
              <a:t>Choose models based on specific strengths</a:t>
            </a:r>
            <a:endParaRPr/>
          </a:p>
          <a:p>
            <a:pPr indent="-305435" lvl="0" marL="305435" marR="0" rtl="0" algn="l">
              <a:spcBef>
                <a:spcPts val="960"/>
              </a:spcBef>
              <a:spcAft>
                <a:spcPts val="0"/>
              </a:spcAft>
              <a:buClr>
                <a:schemeClr val="accent1"/>
              </a:buClr>
              <a:buSzPts val="1656"/>
              <a:buFont typeface="Noto Sans Symbols"/>
              <a:buChar char="◼"/>
            </a:pPr>
            <a:r>
              <a:rPr b="1" lang="en-US" sz="1800">
                <a:solidFill>
                  <a:srgbClr val="3F3F3F"/>
                </a:solidFill>
                <a:latin typeface="Gill Sans"/>
                <a:ea typeface="Gill Sans"/>
                <a:cs typeface="Gill Sans"/>
                <a:sym typeface="Gill Sans"/>
              </a:rPr>
              <a:t>Hybrid AI-Human Workflows</a:t>
            </a:r>
            <a:endParaRPr/>
          </a:p>
          <a:p>
            <a:pPr indent="-305435" lvl="1" marL="629920" marR="0" rtl="0" algn="l">
              <a:spcBef>
                <a:spcPts val="960"/>
              </a:spcBef>
              <a:spcAft>
                <a:spcPts val="0"/>
              </a:spcAft>
              <a:buClr>
                <a:schemeClr val="accent1"/>
              </a:buClr>
              <a:buSzPts val="1656"/>
              <a:buFont typeface="Courier New"/>
              <a:buChar char="o"/>
            </a:pPr>
            <a:r>
              <a:rPr b="0" i="0" lang="en-US" sz="1800" u="none" cap="none" strike="noStrike">
                <a:solidFill>
                  <a:srgbClr val="3F3F3F"/>
                </a:solidFill>
                <a:latin typeface="Gill Sans"/>
                <a:ea typeface="Gill Sans"/>
                <a:cs typeface="Gill Sans"/>
                <a:sym typeface="Gill Sans"/>
              </a:rPr>
              <a:t>Combine AI outputs with human oversight</a:t>
            </a:r>
            <a:endParaRPr/>
          </a:p>
        </p:txBody>
      </p:sp>
      <p:sp>
        <p:nvSpPr>
          <p:cNvPr id="497" name="Google Shape;497;p32"/>
          <p:cNvSpPr txBox="1"/>
          <p:nvPr/>
        </p:nvSpPr>
        <p:spPr>
          <a:xfrm>
            <a:off x="781879" y="1713102"/>
            <a:ext cx="1351396"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accent1"/>
                </a:solidFill>
                <a:latin typeface="Gill Sans"/>
                <a:ea typeface="Gill Sans"/>
                <a:cs typeface="Gill Sans"/>
                <a:sym typeface="Gill Sans"/>
              </a:rPr>
              <a:t>Challenges</a:t>
            </a:r>
            <a:endParaRPr/>
          </a:p>
        </p:txBody>
      </p:sp>
      <p:sp>
        <p:nvSpPr>
          <p:cNvPr id="498" name="Google Shape;498;p32"/>
          <p:cNvSpPr txBox="1"/>
          <p:nvPr/>
        </p:nvSpPr>
        <p:spPr>
          <a:xfrm>
            <a:off x="6222522" y="1721571"/>
            <a:ext cx="210826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accent1"/>
                </a:solidFill>
                <a:latin typeface="Gill Sans"/>
                <a:ea typeface="Gill Sans"/>
                <a:cs typeface="Gill Sans"/>
                <a:sym typeface="Gill Sans"/>
              </a:rPr>
              <a:t>Recommendation</a:t>
            </a:r>
            <a:endParaRPr/>
          </a:p>
        </p:txBody>
      </p:sp>
      <p:sp>
        <p:nvSpPr>
          <p:cNvPr id="499" name="Google Shape;499;p32"/>
          <p:cNvSpPr txBox="1"/>
          <p:nvPr/>
        </p:nvSpPr>
        <p:spPr>
          <a:xfrm>
            <a:off x="1051449" y="5224561"/>
            <a:ext cx="10082590" cy="7078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accent1"/>
                </a:solidFill>
                <a:latin typeface="Gill Sans"/>
                <a:ea typeface="Gill Sans"/>
                <a:cs typeface="Gill Sans"/>
                <a:sym typeface="Gill Sans"/>
              </a:rPr>
              <a:t>These challenges highlight the need for refined prompt strategies and appropriate model selection to enhance AI-driven image generation effectiveness and efficiency</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sp>
        <p:nvSpPr>
          <p:cNvPr id="504" name="Google Shape;504;p33"/>
          <p:cNvSpPr txBox="1"/>
          <p:nvPr>
            <p:ph type="title"/>
          </p:nvPr>
        </p:nvSpPr>
        <p:spPr>
          <a:xfrm>
            <a:off x="581192" y="3131929"/>
            <a:ext cx="11029616" cy="599249"/>
          </a:xfrm>
          <a:prstGeom prst="rect">
            <a:avLst/>
          </a:prstGeom>
          <a:noFill/>
          <a:ln>
            <a:noFill/>
          </a:ln>
        </p:spPr>
        <p:txBody>
          <a:bodyPr anchorCtr="0" anchor="b" bIns="45700" lIns="91425" spcFirstLastPara="1" rIns="91425" wrap="square" tIns="45700">
            <a:normAutofit/>
          </a:bodyPr>
          <a:lstStyle/>
          <a:p>
            <a:pPr indent="0" lvl="0" marL="0" rtl="0" algn="ctr">
              <a:spcBef>
                <a:spcPts val="0"/>
              </a:spcBef>
              <a:spcAft>
                <a:spcPts val="0"/>
              </a:spcAft>
              <a:buClr>
                <a:srgbClr val="3F3F3F"/>
              </a:buClr>
              <a:buSzPts val="2800"/>
              <a:buFont typeface="Gill Sans"/>
              <a:buNone/>
            </a:pPr>
            <a:r>
              <a:rPr b="1" lang="en-US"/>
              <a:t>THANK  YOU!</a:t>
            </a:r>
            <a:endParaRPr/>
          </a:p>
        </p:txBody>
      </p:sp>
      <p:sp>
        <p:nvSpPr>
          <p:cNvPr id="505" name="Google Shape;505;p33"/>
          <p:cNvSpPr txBox="1"/>
          <p:nvPr/>
        </p:nvSpPr>
        <p:spPr>
          <a:xfrm>
            <a:off x="344557" y="6334539"/>
            <a:ext cx="2941831" cy="25391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50">
                <a:solidFill>
                  <a:schemeClr val="dk1"/>
                </a:solidFill>
                <a:latin typeface="Gill Sans"/>
                <a:ea typeface="Gill Sans"/>
                <a:cs typeface="Gill Sans"/>
                <a:sym typeface="Gill Sans"/>
              </a:rPr>
              <a:t>*All icons used are from </a:t>
            </a:r>
            <a:r>
              <a:rPr lang="en-US" sz="1050" u="sng">
                <a:solidFill>
                  <a:schemeClr val="dk1"/>
                </a:solidFill>
                <a:latin typeface="Gill Sans"/>
                <a:ea typeface="Gill Sans"/>
                <a:cs typeface="Gill Sans"/>
                <a:sym typeface="Gill Sans"/>
                <a:hlinkClick r:id="rId3">
                  <a:extLst>
                    <a:ext uri="{A12FA001-AC4F-418D-AE19-62706E023703}">
                      <ahyp:hlinkClr val="tx"/>
                    </a:ext>
                  </a:extLst>
                </a:hlinkClick>
              </a:rPr>
              <a:t>https://www.flaticon.com/</a:t>
            </a:r>
            <a:endParaRPr sz="1050">
              <a:solidFill>
                <a:schemeClr val="dk1"/>
              </a:solidFill>
              <a:latin typeface="Gill Sans"/>
              <a:ea typeface="Gill Sans"/>
              <a:cs typeface="Gill Sans"/>
              <a:sym typeface="Gill Sans"/>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 name="Shape 509"/>
        <p:cNvGrpSpPr/>
        <p:nvPr/>
      </p:nvGrpSpPr>
      <p:grpSpPr>
        <a:xfrm>
          <a:off x="0" y="0"/>
          <a:ext cx="0" cy="0"/>
          <a:chOff x="0" y="0"/>
          <a:chExt cx="0" cy="0"/>
        </a:xfrm>
      </p:grpSpPr>
      <p:sp>
        <p:nvSpPr>
          <p:cNvPr id="510" name="Google Shape;510;p34"/>
          <p:cNvSpPr txBox="1"/>
          <p:nvPr>
            <p:ph type="title"/>
          </p:nvPr>
        </p:nvSpPr>
        <p:spPr>
          <a:xfrm>
            <a:off x="581192" y="702156"/>
            <a:ext cx="11029616" cy="118872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rgbClr val="3F3F3F"/>
              </a:buClr>
              <a:buSzPts val="2800"/>
              <a:buFont typeface="Gill Sans"/>
              <a:buNone/>
            </a:pPr>
            <a:r>
              <a:rPr b="1" lang="en-US"/>
              <a:t>REFERENCES</a:t>
            </a:r>
            <a:endParaRPr/>
          </a:p>
        </p:txBody>
      </p:sp>
      <p:sp>
        <p:nvSpPr>
          <p:cNvPr id="511" name="Google Shape;511;p34"/>
          <p:cNvSpPr txBox="1"/>
          <p:nvPr>
            <p:ph idx="1" type="body"/>
          </p:nvPr>
        </p:nvSpPr>
        <p:spPr>
          <a:xfrm>
            <a:off x="581192" y="2340864"/>
            <a:ext cx="11029615" cy="3634486"/>
          </a:xfrm>
          <a:prstGeom prst="rect">
            <a:avLst/>
          </a:prstGeom>
          <a:noFill/>
          <a:ln>
            <a:noFill/>
          </a:ln>
        </p:spPr>
        <p:txBody>
          <a:bodyPr anchorCtr="0" anchor="ctr" bIns="45700" lIns="91425" spcFirstLastPara="1" rIns="91425" wrap="square" tIns="45700">
            <a:normAutofit/>
          </a:bodyPr>
          <a:lstStyle/>
          <a:p>
            <a:pPr indent="-305999" lvl="0" marL="457200" rtl="0" algn="l">
              <a:spcBef>
                <a:spcPts val="0"/>
              </a:spcBef>
              <a:spcAft>
                <a:spcPts val="0"/>
              </a:spcAft>
              <a:buSzPts val="1656"/>
              <a:buChar char="◼"/>
            </a:pPr>
            <a:r>
              <a:rPr b="0" i="0" lang="en-US" sz="1800" u="none" strike="noStrike">
                <a:solidFill>
                  <a:srgbClr val="000000"/>
                </a:solidFill>
                <a:latin typeface="Times New Roman"/>
                <a:ea typeface="Times New Roman"/>
                <a:cs typeface="Times New Roman"/>
                <a:sym typeface="Times New Roman"/>
              </a:rPr>
              <a:t>December 6, Brian Connolly, and 2023. 2023. “Top Amazon Product Categories in 2024.” Jungle Scout. December 6, 2023. </a:t>
            </a:r>
            <a:r>
              <a:rPr b="0" i="0" lang="en-US" sz="1800" u="sng" strike="noStrike">
                <a:solidFill>
                  <a:srgbClr val="1155CC"/>
                </a:solidFill>
                <a:latin typeface="Times New Roman"/>
                <a:ea typeface="Times New Roman"/>
                <a:cs typeface="Times New Roman"/>
                <a:sym typeface="Times New Roman"/>
                <a:hlinkClick r:id="rId3">
                  <a:extLst>
                    <a:ext uri="{A12FA001-AC4F-418D-AE19-62706E023703}">
                      <ahyp:hlinkClr val="tx"/>
                    </a:ext>
                  </a:extLst>
                </a:hlinkClick>
              </a:rPr>
              <a:t>https://www.junglescout.com/resources/articles/amazon-product-categories/</a:t>
            </a:r>
            <a:r>
              <a:rPr b="0" i="0" lang="en-US" sz="1800" u="none" strike="noStrike">
                <a:solidFill>
                  <a:srgbClr val="000000"/>
                </a:solidFill>
                <a:latin typeface="Times New Roman"/>
                <a:ea typeface="Times New Roman"/>
                <a:cs typeface="Times New Roman"/>
                <a:sym typeface="Times New Roman"/>
              </a:rPr>
              <a:t>.</a:t>
            </a:r>
            <a:endParaRPr/>
          </a:p>
          <a:p>
            <a:pPr indent="-285750" lvl="0" marL="457200" rtl="0" algn="l">
              <a:spcBef>
                <a:spcPts val="360"/>
              </a:spcBef>
              <a:spcAft>
                <a:spcPts val="0"/>
              </a:spcAft>
              <a:buSzPts val="1656"/>
              <a:buChar char="◼"/>
            </a:pPr>
            <a:r>
              <a:rPr b="0" i="0" lang="en-US">
                <a:solidFill>
                  <a:srgbClr val="000000"/>
                </a:solidFill>
                <a:latin typeface="Times New Roman"/>
                <a:ea typeface="Times New Roman"/>
                <a:cs typeface="Times New Roman"/>
                <a:sym typeface="Times New Roman"/>
              </a:rPr>
              <a:t>“Stabilityai/Stable-Diffusion-3.5-Large · Hugging Face.” 2024. Huggingface.co. October 29, 2024. </a:t>
            </a:r>
            <a:r>
              <a:rPr b="0" i="0" lang="en-US" u="sng">
                <a:solidFill>
                  <a:srgbClr val="000000"/>
                </a:solidFill>
                <a:latin typeface="Times New Roman"/>
                <a:ea typeface="Times New Roman"/>
                <a:cs typeface="Times New Roman"/>
                <a:sym typeface="Times New Roman"/>
                <a:hlinkClick r:id="rId4">
                  <a:extLst>
                    <a:ext uri="{A12FA001-AC4F-418D-AE19-62706E023703}">
                      <ahyp:hlinkClr val="tx"/>
                    </a:ext>
                  </a:extLst>
                </a:hlinkClick>
              </a:rPr>
              <a:t>https://huggingface.co/stabilityai/stable-diffusion-3.5-large</a:t>
            </a:r>
            <a:r>
              <a:rPr b="0" i="0" lang="en-US">
                <a:solidFill>
                  <a:srgbClr val="000000"/>
                </a:solidFill>
                <a:latin typeface="Times New Roman"/>
                <a:ea typeface="Times New Roman"/>
                <a:cs typeface="Times New Roman"/>
                <a:sym typeface="Times New Roman"/>
              </a:rPr>
              <a:t>.</a:t>
            </a:r>
            <a:endParaRPr b="0" i="0" sz="1800" u="none" strike="noStrike">
              <a:solidFill>
                <a:srgbClr val="000000"/>
              </a:solidFill>
              <a:latin typeface="Times New Roman"/>
              <a:ea typeface="Times New Roman"/>
              <a:cs typeface="Times New Roman"/>
              <a:sym typeface="Times New Roman"/>
            </a:endParaRPr>
          </a:p>
          <a:p>
            <a:pPr indent="-200843" lvl="0" marL="457200" rtl="0" algn="l">
              <a:spcBef>
                <a:spcPts val="600"/>
              </a:spcBef>
              <a:spcAft>
                <a:spcPts val="0"/>
              </a:spcAft>
              <a:buSzPts val="1656"/>
              <a:buNone/>
            </a:pPr>
            <a:r>
              <a:t/>
            </a:r>
            <a:endParaRPr>
              <a:solidFill>
                <a:srgbClr val="000000"/>
              </a:solidFill>
              <a:latin typeface="Times New Roman"/>
              <a:ea typeface="Times New Roman"/>
              <a:cs typeface="Times New Roman"/>
              <a:sym typeface="Times New Roman"/>
            </a:endParaRPr>
          </a:p>
          <a:p>
            <a:pPr indent="0" lvl="0" marL="151200" rtl="0" algn="l">
              <a:spcBef>
                <a:spcPts val="0"/>
              </a:spcBef>
              <a:spcAft>
                <a:spcPts val="0"/>
              </a:spcAft>
              <a:buSzPts val="1656"/>
              <a:buNone/>
            </a:pPr>
            <a:r>
              <a:rPr b="0" lang="en-US">
                <a:solidFill>
                  <a:srgbClr val="000000"/>
                </a:solidFill>
                <a:latin typeface="Times New Roman"/>
                <a:ea typeface="Times New Roman"/>
                <a:cs typeface="Times New Roman"/>
                <a:sym typeface="Times New Roman"/>
              </a:rPr>
              <a:t>Products:</a:t>
            </a:r>
            <a:br>
              <a:rPr b="0" lang="en-US">
                <a:solidFill>
                  <a:srgbClr val="000000"/>
                </a:solidFill>
                <a:latin typeface="Times New Roman"/>
                <a:ea typeface="Times New Roman"/>
                <a:cs typeface="Times New Roman"/>
                <a:sym typeface="Times New Roman"/>
              </a:rPr>
            </a:br>
            <a:endParaRPr b="0">
              <a:solidFill>
                <a:srgbClr val="000000"/>
              </a:solidFill>
              <a:latin typeface="Times New Roman"/>
              <a:ea typeface="Times New Roman"/>
              <a:cs typeface="Times New Roman"/>
              <a:sym typeface="Times New Roman"/>
            </a:endParaRPr>
          </a:p>
          <a:p>
            <a:pPr indent="-285749" lvl="0" marL="436949" rtl="0" algn="l">
              <a:spcBef>
                <a:spcPts val="0"/>
              </a:spcBef>
              <a:spcAft>
                <a:spcPts val="0"/>
              </a:spcAft>
              <a:buSzPts val="1656"/>
              <a:buChar char="◼"/>
            </a:pPr>
            <a:r>
              <a:rPr lang="en-US">
                <a:solidFill>
                  <a:srgbClr val="000000"/>
                </a:solidFill>
                <a:latin typeface="Times New Roman"/>
                <a:ea typeface="Times New Roman"/>
                <a:cs typeface="Times New Roman"/>
                <a:sym typeface="Times New Roman"/>
              </a:rPr>
              <a:t>Coffee Machine: </a:t>
            </a:r>
            <a:r>
              <a:rPr b="0" i="0" lang="en-US" sz="1800" u="sng" strike="noStrike">
                <a:solidFill>
                  <a:srgbClr val="1155CC"/>
                </a:solidFill>
                <a:latin typeface="Times New Roman"/>
                <a:ea typeface="Times New Roman"/>
                <a:cs typeface="Times New Roman"/>
                <a:sym typeface="Times New Roman"/>
                <a:hlinkClick r:id="rId5">
                  <a:extLst>
                    <a:ext uri="{A12FA001-AC4F-418D-AE19-62706E023703}">
                      <ahyp:hlinkClr val="tx"/>
                    </a:ext>
                  </a:extLst>
                </a:hlinkClick>
              </a:rPr>
              <a:t>Amazon.com: Breville BES870XL Espresso Machine, One Size, Brushed Stainless Steel</a:t>
            </a:r>
            <a:endParaRPr b="0" i="0" sz="1800" u="sng" strike="noStrike">
              <a:solidFill>
                <a:srgbClr val="1155CC"/>
              </a:solidFill>
              <a:latin typeface="Times New Roman"/>
              <a:ea typeface="Times New Roman"/>
              <a:cs typeface="Times New Roman"/>
              <a:sym typeface="Times New Roman"/>
            </a:endParaRPr>
          </a:p>
          <a:p>
            <a:pPr indent="-285749" lvl="0" marL="436949" rtl="0" algn="l">
              <a:spcBef>
                <a:spcPts val="0"/>
              </a:spcBef>
              <a:spcAft>
                <a:spcPts val="0"/>
              </a:spcAft>
              <a:buSzPts val="1656"/>
              <a:buChar char="◼"/>
            </a:pPr>
            <a:r>
              <a:rPr b="0" lang="en-US">
                <a:solidFill>
                  <a:schemeClr val="dk1"/>
                </a:solidFill>
                <a:latin typeface="Times New Roman"/>
                <a:ea typeface="Times New Roman"/>
                <a:cs typeface="Times New Roman"/>
                <a:sym typeface="Times New Roman"/>
              </a:rPr>
              <a:t>Meta Quest 3: </a:t>
            </a:r>
            <a:r>
              <a:rPr b="0" i="0" lang="en-US" sz="1800" u="sng" strike="noStrike">
                <a:solidFill>
                  <a:srgbClr val="1155CC"/>
                </a:solidFill>
                <a:latin typeface="Times New Roman"/>
                <a:ea typeface="Times New Roman"/>
                <a:cs typeface="Times New Roman"/>
                <a:sym typeface="Times New Roman"/>
                <a:hlinkClick r:id="rId6">
                  <a:extLst>
                    <a:ext uri="{A12FA001-AC4F-418D-AE19-62706E023703}">
                      <ahyp:hlinkClr val="tx"/>
                    </a:ext>
                  </a:extLst>
                </a:hlinkClick>
              </a:rPr>
              <a:t>Meta Quest 3 512GB — The Most Powerful Quest — Ultimate Mixed Reality Experiences — Get Batman: Arkham Shadow and a 3-Month Trial of Meta Quest+ Included</a:t>
            </a:r>
            <a:endParaRPr b="0" i="0" sz="1800" u="sng" strike="noStrike">
              <a:solidFill>
                <a:srgbClr val="1155CC"/>
              </a:solidFill>
              <a:latin typeface="Times New Roman"/>
              <a:ea typeface="Times New Roman"/>
              <a:cs typeface="Times New Roman"/>
              <a:sym typeface="Times New Roman"/>
            </a:endParaRPr>
          </a:p>
          <a:p>
            <a:pPr indent="-285749" lvl="0" marL="436949" rtl="0" algn="l">
              <a:spcBef>
                <a:spcPts val="0"/>
              </a:spcBef>
              <a:spcAft>
                <a:spcPts val="0"/>
              </a:spcAft>
              <a:buSzPts val="1656"/>
              <a:buChar char="◼"/>
            </a:pPr>
            <a:r>
              <a:rPr lang="en-US">
                <a:solidFill>
                  <a:schemeClr val="dk1"/>
                </a:solidFill>
                <a:latin typeface="Times New Roman"/>
                <a:ea typeface="Times New Roman"/>
                <a:cs typeface="Times New Roman"/>
                <a:sym typeface="Times New Roman"/>
              </a:rPr>
              <a:t>Handpan Drum: </a:t>
            </a:r>
            <a:r>
              <a:rPr b="0" i="0" lang="en-US" sz="1800" u="sng" strike="noStrike">
                <a:solidFill>
                  <a:srgbClr val="1155CC"/>
                </a:solidFill>
                <a:latin typeface="Times New Roman"/>
                <a:ea typeface="Times New Roman"/>
                <a:cs typeface="Times New Roman"/>
                <a:sym typeface="Times New Roman"/>
                <a:hlinkClick r:id="rId7">
                  <a:extLst>
                    <a:ext uri="{A12FA001-AC4F-418D-AE19-62706E023703}">
                      <ahyp:hlinkClr val="tx"/>
                    </a:ext>
                  </a:extLst>
                </a:hlinkClick>
              </a:rPr>
              <a:t>Amazon.com: Handpan Drum 22 Inches D Minor Kurd, 432Hz 10 Notes Hand Drum Instrument, Premium Steel Hand Drum, Handpan Instrument Handpan Drum for Adults (Gold)</a:t>
            </a:r>
            <a:endParaRPr b="0">
              <a:solidFill>
                <a:schemeClr val="dk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4"/>
          <p:cNvSpPr/>
          <p:nvPr/>
        </p:nvSpPr>
        <p:spPr>
          <a:xfrm>
            <a:off x="2421090" y="1316669"/>
            <a:ext cx="7417768" cy="947727"/>
          </a:xfrm>
          <a:prstGeom prst="roundRect">
            <a:avLst>
              <a:gd fmla="val 16667" name="adj"/>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US" sz="2800">
                <a:solidFill>
                  <a:schemeClr val="lt1"/>
                </a:solidFill>
                <a:latin typeface="Times New Roman"/>
                <a:ea typeface="Times New Roman"/>
                <a:cs typeface="Times New Roman"/>
                <a:sym typeface="Times New Roman"/>
              </a:rPr>
              <a:t>Product Selection and Customer Review Data</a:t>
            </a:r>
            <a:endParaRPr b="1" sz="2800">
              <a:solidFill>
                <a:schemeClr val="lt1"/>
              </a:solidFill>
              <a:latin typeface="Gill Sans"/>
              <a:ea typeface="Gill Sans"/>
              <a:cs typeface="Gill Sans"/>
              <a:sym typeface="Gill Sans"/>
            </a:endParaRPr>
          </a:p>
        </p:txBody>
      </p:sp>
      <p:sp>
        <p:nvSpPr>
          <p:cNvPr id="214" name="Google Shape;214;p4"/>
          <p:cNvSpPr/>
          <p:nvPr/>
        </p:nvSpPr>
        <p:spPr>
          <a:xfrm>
            <a:off x="2421087" y="2623012"/>
            <a:ext cx="7417768" cy="947727"/>
          </a:xfrm>
          <a:prstGeom prst="roundRect">
            <a:avLst>
              <a:gd fmla="val 16667" name="adj"/>
            </a:avLst>
          </a:prstGeom>
          <a:solidFill>
            <a:srgbClr val="F8CDA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i="0" lang="en-US" sz="2800">
                <a:solidFill>
                  <a:schemeClr val="lt1"/>
                </a:solidFill>
                <a:latin typeface="Times New Roman"/>
                <a:ea typeface="Times New Roman"/>
                <a:cs typeface="Times New Roman"/>
                <a:sym typeface="Times New Roman"/>
              </a:rPr>
              <a:t>Analysis of</a:t>
            </a:r>
            <a:r>
              <a:rPr lang="en-US" sz="2800">
                <a:solidFill>
                  <a:schemeClr val="lt1"/>
                </a:solidFill>
                <a:latin typeface="Times New Roman"/>
                <a:ea typeface="Times New Roman"/>
                <a:cs typeface="Times New Roman"/>
                <a:sym typeface="Times New Roman"/>
              </a:rPr>
              <a:t> Product Descriptions</a:t>
            </a:r>
            <a:r>
              <a:rPr i="0" lang="en-US" sz="2800">
                <a:solidFill>
                  <a:schemeClr val="lt1"/>
                </a:solidFill>
                <a:latin typeface="Times New Roman"/>
                <a:ea typeface="Times New Roman"/>
                <a:cs typeface="Times New Roman"/>
                <a:sym typeface="Times New Roman"/>
              </a:rPr>
              <a:t> with LLM</a:t>
            </a:r>
            <a:endParaRPr sz="2800">
              <a:solidFill>
                <a:schemeClr val="lt1"/>
              </a:solidFill>
              <a:latin typeface="Times New Roman"/>
              <a:ea typeface="Times New Roman"/>
              <a:cs typeface="Times New Roman"/>
              <a:sym typeface="Times New Roman"/>
            </a:endParaRPr>
          </a:p>
        </p:txBody>
      </p:sp>
      <p:sp>
        <p:nvSpPr>
          <p:cNvPr id="215" name="Google Shape;215;p4"/>
          <p:cNvSpPr/>
          <p:nvPr/>
        </p:nvSpPr>
        <p:spPr>
          <a:xfrm>
            <a:off x="2421089" y="3935500"/>
            <a:ext cx="7417768" cy="941582"/>
          </a:xfrm>
          <a:prstGeom prst="roundRect">
            <a:avLst>
              <a:gd fmla="val 16667" name="adj"/>
            </a:avLst>
          </a:prstGeom>
          <a:solidFill>
            <a:srgbClr val="F8CDA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i="0" lang="en-US" sz="2800">
                <a:solidFill>
                  <a:schemeClr val="lt1"/>
                </a:solidFill>
                <a:latin typeface="Times New Roman"/>
                <a:ea typeface="Times New Roman"/>
                <a:cs typeface="Times New Roman"/>
                <a:sym typeface="Times New Roman"/>
              </a:rPr>
              <a:t>Image Generation with Diffusion Model</a:t>
            </a:r>
            <a:endParaRPr sz="2800">
              <a:solidFill>
                <a:schemeClr val="lt1"/>
              </a:solidFill>
              <a:latin typeface="Gill Sans"/>
              <a:ea typeface="Gill Sans"/>
              <a:cs typeface="Gill Sans"/>
              <a:sym typeface="Gill Sans"/>
            </a:endParaRPr>
          </a:p>
        </p:txBody>
      </p:sp>
      <p:pic>
        <p:nvPicPr>
          <p:cNvPr descr="Product " id="216" name="Google Shape;216;p4"/>
          <p:cNvPicPr preferRelativeResize="0"/>
          <p:nvPr/>
        </p:nvPicPr>
        <p:blipFill rotWithShape="1">
          <a:blip r:embed="rId3">
            <a:alphaModFix/>
          </a:blip>
          <a:srcRect b="0" l="0" r="0" t="0"/>
          <a:stretch/>
        </p:blipFill>
        <p:spPr>
          <a:xfrm>
            <a:off x="805426" y="1320349"/>
            <a:ext cx="917608" cy="917608"/>
          </a:xfrm>
          <a:prstGeom prst="rect">
            <a:avLst/>
          </a:prstGeom>
          <a:noFill/>
          <a:ln>
            <a:noFill/>
          </a:ln>
        </p:spPr>
      </p:pic>
      <p:pic>
        <p:nvPicPr>
          <p:cNvPr descr="AI " id="217" name="Google Shape;217;p4"/>
          <p:cNvPicPr preferRelativeResize="0"/>
          <p:nvPr/>
        </p:nvPicPr>
        <p:blipFill rotWithShape="1">
          <a:blip r:embed="rId4">
            <a:alphaModFix amt="20000"/>
          </a:blip>
          <a:srcRect b="0" l="0" r="0" t="0"/>
          <a:stretch/>
        </p:blipFill>
        <p:spPr>
          <a:xfrm>
            <a:off x="805426" y="2638071"/>
            <a:ext cx="917608" cy="917608"/>
          </a:xfrm>
          <a:prstGeom prst="rect">
            <a:avLst/>
          </a:prstGeom>
          <a:noFill/>
          <a:ln>
            <a:noFill/>
          </a:ln>
        </p:spPr>
      </p:pic>
      <p:pic>
        <p:nvPicPr>
          <p:cNvPr descr="Ai application " id="218" name="Google Shape;218;p4"/>
          <p:cNvPicPr preferRelativeResize="0"/>
          <p:nvPr/>
        </p:nvPicPr>
        <p:blipFill rotWithShape="1">
          <a:blip r:embed="rId5">
            <a:alphaModFix amt="20000"/>
          </a:blip>
          <a:srcRect b="0" l="0" r="0" t="0"/>
          <a:stretch/>
        </p:blipFill>
        <p:spPr>
          <a:xfrm>
            <a:off x="805426" y="3965438"/>
            <a:ext cx="917608" cy="917608"/>
          </a:xfrm>
          <a:prstGeom prst="rect">
            <a:avLst/>
          </a:prstGeom>
          <a:noFill/>
          <a:ln>
            <a:noFill/>
          </a:ln>
        </p:spPr>
      </p:pic>
      <p:sp>
        <p:nvSpPr>
          <p:cNvPr id="219" name="Google Shape;219;p4"/>
          <p:cNvSpPr/>
          <p:nvPr/>
        </p:nvSpPr>
        <p:spPr>
          <a:xfrm>
            <a:off x="2421086" y="5211117"/>
            <a:ext cx="7417768" cy="947727"/>
          </a:xfrm>
          <a:prstGeom prst="roundRect">
            <a:avLst>
              <a:gd fmla="val 16667" name="adj"/>
            </a:avLst>
          </a:prstGeom>
          <a:solidFill>
            <a:srgbClr val="F8CDA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2800">
                <a:solidFill>
                  <a:schemeClr val="lt1"/>
                </a:solidFill>
                <a:latin typeface="Times New Roman"/>
                <a:ea typeface="Times New Roman"/>
                <a:cs typeface="Times New Roman"/>
                <a:sym typeface="Times New Roman"/>
              </a:rPr>
              <a:t>Discussion and Summary</a:t>
            </a:r>
            <a:endParaRPr sz="2800">
              <a:solidFill>
                <a:schemeClr val="lt1"/>
              </a:solidFill>
              <a:latin typeface="Gill Sans"/>
              <a:ea typeface="Gill Sans"/>
              <a:cs typeface="Gill Sans"/>
              <a:sym typeface="Gill Sans"/>
            </a:endParaRPr>
          </a:p>
        </p:txBody>
      </p:sp>
      <p:pic>
        <p:nvPicPr>
          <p:cNvPr descr="Presentation " id="220" name="Google Shape;220;p4"/>
          <p:cNvPicPr preferRelativeResize="0"/>
          <p:nvPr/>
        </p:nvPicPr>
        <p:blipFill rotWithShape="1">
          <a:blip r:embed="rId6">
            <a:alphaModFix amt="20000"/>
          </a:blip>
          <a:srcRect b="0" l="0" r="0" t="0"/>
          <a:stretch/>
        </p:blipFill>
        <p:spPr>
          <a:xfrm>
            <a:off x="805426" y="5226176"/>
            <a:ext cx="917608" cy="917608"/>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5"/>
          <p:cNvSpPr txBox="1"/>
          <p:nvPr>
            <p:ph type="title"/>
          </p:nvPr>
        </p:nvSpPr>
        <p:spPr>
          <a:xfrm>
            <a:off x="581192" y="702156"/>
            <a:ext cx="11029616" cy="118872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rgbClr val="3F3F3F"/>
              </a:buClr>
              <a:buSzPts val="2800"/>
              <a:buFont typeface="Gill Sans"/>
              <a:buNone/>
            </a:pPr>
            <a:r>
              <a:rPr b="1" lang="en-US"/>
              <a:t>WE LOOKED AT AMAZON TO CHOOSE CATEGORIES BASED ON THE REVENUE THEY GENERATE</a:t>
            </a:r>
            <a:endParaRPr/>
          </a:p>
        </p:txBody>
      </p:sp>
      <p:pic>
        <p:nvPicPr>
          <p:cNvPr descr="A red advertisement with a variety of items&#10;&#10;Description automatically generated" id="226" name="Google Shape;226;p5"/>
          <p:cNvPicPr preferRelativeResize="0"/>
          <p:nvPr/>
        </p:nvPicPr>
        <p:blipFill rotWithShape="1">
          <a:blip r:embed="rId3">
            <a:alphaModFix/>
          </a:blip>
          <a:srcRect b="0" l="0" r="0" t="0"/>
          <a:stretch/>
        </p:blipFill>
        <p:spPr>
          <a:xfrm>
            <a:off x="888484" y="2333106"/>
            <a:ext cx="1928678" cy="3822738"/>
          </a:xfrm>
          <a:prstGeom prst="rect">
            <a:avLst/>
          </a:prstGeom>
          <a:noFill/>
          <a:ln>
            <a:noFill/>
          </a:ln>
        </p:spPr>
      </p:pic>
      <p:sp>
        <p:nvSpPr>
          <p:cNvPr id="227" name="Google Shape;227;p5"/>
          <p:cNvSpPr/>
          <p:nvPr/>
        </p:nvSpPr>
        <p:spPr>
          <a:xfrm>
            <a:off x="2937156" y="3584864"/>
            <a:ext cx="1527464" cy="810491"/>
          </a:xfrm>
          <a:prstGeom prst="rightArrow">
            <a:avLst>
              <a:gd fmla="val 50000" name="adj1"/>
              <a:gd fmla="val 50000" name="adj2"/>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pic>
        <p:nvPicPr>
          <p:cNvPr descr="List with solid fill" id="228" name="Google Shape;228;p5"/>
          <p:cNvPicPr preferRelativeResize="0"/>
          <p:nvPr/>
        </p:nvPicPr>
        <p:blipFill rotWithShape="1">
          <a:blip r:embed="rId4">
            <a:alphaModFix/>
          </a:blip>
          <a:srcRect b="0" l="0" r="0" t="0"/>
          <a:stretch/>
        </p:blipFill>
        <p:spPr>
          <a:xfrm>
            <a:off x="4336459" y="3104111"/>
            <a:ext cx="2112818" cy="2112818"/>
          </a:xfrm>
          <a:prstGeom prst="rect">
            <a:avLst/>
          </a:prstGeom>
          <a:noFill/>
          <a:ln>
            <a:noFill/>
          </a:ln>
        </p:spPr>
      </p:pic>
      <p:sp>
        <p:nvSpPr>
          <p:cNvPr id="229" name="Google Shape;229;p5"/>
          <p:cNvSpPr/>
          <p:nvPr/>
        </p:nvSpPr>
        <p:spPr>
          <a:xfrm>
            <a:off x="6400789" y="2218324"/>
            <a:ext cx="1537854" cy="1039091"/>
          </a:xfrm>
          <a:prstGeom prst="bentArrow">
            <a:avLst>
              <a:gd fmla="val 25000" name="adj1"/>
              <a:gd fmla="val 25000" name="adj2"/>
              <a:gd fmla="val 25000" name="adj3"/>
              <a:gd fmla="val 43750" name="adj4"/>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Gill Sans"/>
              <a:ea typeface="Gill Sans"/>
              <a:cs typeface="Gill Sans"/>
              <a:sym typeface="Gill Sans"/>
            </a:endParaRPr>
          </a:p>
        </p:txBody>
      </p:sp>
      <p:sp>
        <p:nvSpPr>
          <p:cNvPr id="230" name="Google Shape;230;p5"/>
          <p:cNvSpPr/>
          <p:nvPr/>
        </p:nvSpPr>
        <p:spPr>
          <a:xfrm flipH="1" rot="10800000">
            <a:off x="6428495" y="5063625"/>
            <a:ext cx="1537854" cy="1039091"/>
          </a:xfrm>
          <a:prstGeom prst="bentArrow">
            <a:avLst>
              <a:gd fmla="val 25000" name="adj1"/>
              <a:gd fmla="val 25000" name="adj2"/>
              <a:gd fmla="val 25000" name="adj3"/>
              <a:gd fmla="val 47750" name="adj4"/>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Gill Sans"/>
              <a:ea typeface="Gill Sans"/>
              <a:cs typeface="Gill Sans"/>
              <a:sym typeface="Gill Sans"/>
            </a:endParaRPr>
          </a:p>
        </p:txBody>
      </p:sp>
      <p:sp>
        <p:nvSpPr>
          <p:cNvPr id="231" name="Google Shape;231;p5"/>
          <p:cNvSpPr/>
          <p:nvPr/>
        </p:nvSpPr>
        <p:spPr>
          <a:xfrm>
            <a:off x="6456207" y="3836669"/>
            <a:ext cx="1537854" cy="530976"/>
          </a:xfrm>
          <a:prstGeom prst="rightArrow">
            <a:avLst>
              <a:gd fmla="val 50000" name="adj1"/>
              <a:gd fmla="val 50000" name="adj2"/>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232" name="Google Shape;232;p5"/>
          <p:cNvSpPr txBox="1"/>
          <p:nvPr/>
        </p:nvSpPr>
        <p:spPr>
          <a:xfrm>
            <a:off x="4298368" y="2414703"/>
            <a:ext cx="2112818"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Gill Sans"/>
                <a:ea typeface="Gill Sans"/>
                <a:cs typeface="Gill Sans"/>
                <a:sym typeface="Gill Sans"/>
              </a:rPr>
              <a:t>List of categories by revenue share</a:t>
            </a:r>
            <a:endParaRPr/>
          </a:p>
        </p:txBody>
      </p:sp>
      <p:pic>
        <p:nvPicPr>
          <p:cNvPr descr="Small appliance " id="233" name="Google Shape;233;p5"/>
          <p:cNvPicPr preferRelativeResize="0"/>
          <p:nvPr/>
        </p:nvPicPr>
        <p:blipFill rotWithShape="1">
          <a:blip r:embed="rId5">
            <a:alphaModFix/>
          </a:blip>
          <a:srcRect b="0" l="0" r="0" t="0"/>
          <a:stretch/>
        </p:blipFill>
        <p:spPr>
          <a:xfrm>
            <a:off x="8141770" y="2049530"/>
            <a:ext cx="895927" cy="895927"/>
          </a:xfrm>
          <a:prstGeom prst="rect">
            <a:avLst/>
          </a:prstGeom>
          <a:noFill/>
          <a:ln>
            <a:noFill/>
          </a:ln>
        </p:spPr>
      </p:pic>
      <p:pic>
        <p:nvPicPr>
          <p:cNvPr descr="Device " id="234" name="Google Shape;234;p5"/>
          <p:cNvPicPr preferRelativeResize="0"/>
          <p:nvPr/>
        </p:nvPicPr>
        <p:blipFill rotWithShape="1">
          <a:blip r:embed="rId6">
            <a:alphaModFix/>
          </a:blip>
          <a:srcRect b="0" l="0" r="0" t="0"/>
          <a:stretch/>
        </p:blipFill>
        <p:spPr>
          <a:xfrm>
            <a:off x="8187650" y="3645810"/>
            <a:ext cx="917608" cy="917608"/>
          </a:xfrm>
          <a:prstGeom prst="rect">
            <a:avLst/>
          </a:prstGeom>
          <a:noFill/>
          <a:ln>
            <a:noFill/>
          </a:ln>
        </p:spPr>
      </p:pic>
      <p:pic>
        <p:nvPicPr>
          <p:cNvPr descr="Live music " id="235" name="Google Shape;235;p5"/>
          <p:cNvPicPr preferRelativeResize="0"/>
          <p:nvPr/>
        </p:nvPicPr>
        <p:blipFill rotWithShape="1">
          <a:blip r:embed="rId7">
            <a:alphaModFix/>
          </a:blip>
          <a:srcRect b="0" l="0" r="0" t="0"/>
          <a:stretch/>
        </p:blipFill>
        <p:spPr>
          <a:xfrm>
            <a:off x="8159940" y="5216929"/>
            <a:ext cx="917608" cy="917608"/>
          </a:xfrm>
          <a:prstGeom prst="rect">
            <a:avLst/>
          </a:prstGeom>
          <a:noFill/>
          <a:ln>
            <a:noFill/>
          </a:ln>
        </p:spPr>
      </p:pic>
      <p:sp>
        <p:nvSpPr>
          <p:cNvPr id="236" name="Google Shape;236;p5"/>
          <p:cNvSpPr txBox="1"/>
          <p:nvPr/>
        </p:nvSpPr>
        <p:spPr>
          <a:xfrm>
            <a:off x="9213110" y="2215996"/>
            <a:ext cx="1111202"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Gill Sans"/>
                <a:ea typeface="Gill Sans"/>
                <a:cs typeface="Gill Sans"/>
                <a:sym typeface="Gill Sans"/>
              </a:rPr>
              <a:t>Kitchen &amp; Home</a:t>
            </a:r>
            <a:endParaRPr/>
          </a:p>
        </p:txBody>
      </p:sp>
      <p:sp>
        <p:nvSpPr>
          <p:cNvPr id="237" name="Google Shape;237;p5"/>
          <p:cNvSpPr txBox="1"/>
          <p:nvPr/>
        </p:nvSpPr>
        <p:spPr>
          <a:xfrm>
            <a:off x="9257279" y="3892089"/>
            <a:ext cx="130053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Gill Sans"/>
                <a:ea typeface="Gill Sans"/>
                <a:cs typeface="Gill Sans"/>
                <a:sym typeface="Gill Sans"/>
              </a:rPr>
              <a:t>Electronics</a:t>
            </a:r>
            <a:endParaRPr/>
          </a:p>
        </p:txBody>
      </p:sp>
      <p:sp>
        <p:nvSpPr>
          <p:cNvPr id="238" name="Google Shape;238;p5"/>
          <p:cNvSpPr txBox="1"/>
          <p:nvPr/>
        </p:nvSpPr>
        <p:spPr>
          <a:xfrm>
            <a:off x="9271134" y="5527750"/>
            <a:ext cx="1300534"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Gill Sans"/>
                <a:ea typeface="Gill Sans"/>
                <a:cs typeface="Gill Sans"/>
                <a:sym typeface="Gill Sans"/>
              </a:rPr>
              <a:t>Musical Instruments</a:t>
            </a:r>
            <a:endParaRPr/>
          </a:p>
        </p:txBody>
      </p:sp>
      <p:sp>
        <p:nvSpPr>
          <p:cNvPr id="239" name="Google Shape;239;p5"/>
          <p:cNvSpPr txBox="1"/>
          <p:nvPr/>
        </p:nvSpPr>
        <p:spPr>
          <a:xfrm>
            <a:off x="10488153" y="2340644"/>
            <a:ext cx="120738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accent1"/>
                </a:solidFill>
                <a:latin typeface="Gill Sans"/>
                <a:ea typeface="Gill Sans"/>
                <a:cs typeface="Gill Sans"/>
                <a:sym typeface="Gill Sans"/>
              </a:rPr>
              <a:t>&gt;90</a:t>
            </a:r>
            <a:r>
              <a:rPr b="1" baseline="30000" lang="en-US" sz="1800">
                <a:solidFill>
                  <a:schemeClr val="accent1"/>
                </a:solidFill>
                <a:latin typeface="Gill Sans"/>
                <a:ea typeface="Gill Sans"/>
                <a:cs typeface="Gill Sans"/>
                <a:sym typeface="Gill Sans"/>
              </a:rPr>
              <a:t>th</a:t>
            </a:r>
            <a:r>
              <a:rPr b="1" lang="en-US" sz="1800">
                <a:solidFill>
                  <a:schemeClr val="accent1"/>
                </a:solidFill>
                <a:latin typeface="Gill Sans"/>
                <a:ea typeface="Gill Sans"/>
                <a:cs typeface="Gill Sans"/>
                <a:sym typeface="Gill Sans"/>
              </a:rPr>
              <a:t> %ile</a:t>
            </a:r>
            <a:endParaRPr b="1" sz="1800">
              <a:solidFill>
                <a:schemeClr val="accent1"/>
              </a:solidFill>
              <a:latin typeface="Gill Sans"/>
              <a:ea typeface="Gill Sans"/>
              <a:cs typeface="Gill Sans"/>
              <a:sym typeface="Gill Sans"/>
            </a:endParaRPr>
          </a:p>
        </p:txBody>
      </p:sp>
      <p:sp>
        <p:nvSpPr>
          <p:cNvPr id="240" name="Google Shape;240;p5"/>
          <p:cNvSpPr txBox="1"/>
          <p:nvPr/>
        </p:nvSpPr>
        <p:spPr>
          <a:xfrm>
            <a:off x="10488153" y="3905944"/>
            <a:ext cx="120738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accent1"/>
                </a:solidFill>
                <a:latin typeface="Gill Sans"/>
                <a:ea typeface="Gill Sans"/>
                <a:cs typeface="Gill Sans"/>
                <a:sym typeface="Gill Sans"/>
              </a:rPr>
              <a:t>~50</a:t>
            </a:r>
            <a:r>
              <a:rPr b="1" baseline="30000" lang="en-US" sz="1800">
                <a:solidFill>
                  <a:schemeClr val="accent1"/>
                </a:solidFill>
                <a:latin typeface="Gill Sans"/>
                <a:ea typeface="Gill Sans"/>
                <a:cs typeface="Gill Sans"/>
                <a:sym typeface="Gill Sans"/>
              </a:rPr>
              <a:t>th</a:t>
            </a:r>
            <a:r>
              <a:rPr b="1" lang="en-US" sz="1800">
                <a:solidFill>
                  <a:schemeClr val="accent1"/>
                </a:solidFill>
                <a:latin typeface="Gill Sans"/>
                <a:ea typeface="Gill Sans"/>
                <a:cs typeface="Gill Sans"/>
                <a:sym typeface="Gill Sans"/>
              </a:rPr>
              <a:t> %ile</a:t>
            </a:r>
            <a:endParaRPr b="1" sz="1800">
              <a:solidFill>
                <a:schemeClr val="accent1"/>
              </a:solidFill>
              <a:latin typeface="Gill Sans"/>
              <a:ea typeface="Gill Sans"/>
              <a:cs typeface="Gill Sans"/>
              <a:sym typeface="Gill Sans"/>
            </a:endParaRPr>
          </a:p>
        </p:txBody>
      </p:sp>
      <p:sp>
        <p:nvSpPr>
          <p:cNvPr id="241" name="Google Shape;241;p5"/>
          <p:cNvSpPr txBox="1"/>
          <p:nvPr/>
        </p:nvSpPr>
        <p:spPr>
          <a:xfrm>
            <a:off x="10488153" y="5747239"/>
            <a:ext cx="120738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accent1"/>
                </a:solidFill>
                <a:latin typeface="Gill Sans"/>
                <a:ea typeface="Gill Sans"/>
                <a:cs typeface="Gill Sans"/>
                <a:sym typeface="Gill Sans"/>
              </a:rPr>
              <a:t>&lt;10</a:t>
            </a:r>
            <a:r>
              <a:rPr b="1" baseline="30000" lang="en-US" sz="1800">
                <a:solidFill>
                  <a:schemeClr val="accent1"/>
                </a:solidFill>
                <a:latin typeface="Gill Sans"/>
                <a:ea typeface="Gill Sans"/>
                <a:cs typeface="Gill Sans"/>
                <a:sym typeface="Gill Sans"/>
              </a:rPr>
              <a:t>th</a:t>
            </a:r>
            <a:r>
              <a:rPr b="1" lang="en-US" sz="1800">
                <a:solidFill>
                  <a:schemeClr val="accent1"/>
                </a:solidFill>
                <a:latin typeface="Gill Sans"/>
                <a:ea typeface="Gill Sans"/>
                <a:cs typeface="Gill Sans"/>
                <a:sym typeface="Gill Sans"/>
              </a:rPr>
              <a:t> %ile</a:t>
            </a:r>
            <a:endParaRPr b="1" sz="1800">
              <a:solidFill>
                <a:schemeClr val="accent1"/>
              </a:solidFill>
              <a:latin typeface="Gill Sans"/>
              <a:ea typeface="Gill Sans"/>
              <a:cs typeface="Gill Sans"/>
              <a:sym typeface="Gill Sans"/>
            </a:endParaRPr>
          </a:p>
        </p:txBody>
      </p:sp>
      <p:sp>
        <p:nvSpPr>
          <p:cNvPr id="242" name="Google Shape;242;p5"/>
          <p:cNvSpPr txBox="1"/>
          <p:nvPr/>
        </p:nvSpPr>
        <p:spPr>
          <a:xfrm>
            <a:off x="720437" y="6470072"/>
            <a:ext cx="10913565" cy="24622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1000" u="none" strike="noStrike">
                <a:solidFill>
                  <a:srgbClr val="000000"/>
                </a:solidFill>
                <a:latin typeface="Times New Roman"/>
                <a:ea typeface="Times New Roman"/>
                <a:cs typeface="Times New Roman"/>
                <a:sym typeface="Times New Roman"/>
              </a:rPr>
              <a:t>Source: December 6, Brian Connolly, and 2023. 2023. “Top Amazon Product Categories in 2024.” Jungle Scout. December 6, 2023. </a:t>
            </a:r>
            <a:r>
              <a:rPr b="0" i="0" lang="en-US" sz="1000" u="sng" strike="noStrike">
                <a:solidFill>
                  <a:srgbClr val="1155CC"/>
                </a:solidFill>
                <a:latin typeface="Times New Roman"/>
                <a:ea typeface="Times New Roman"/>
                <a:cs typeface="Times New Roman"/>
                <a:sym typeface="Times New Roman"/>
                <a:hlinkClick r:id="rId8">
                  <a:extLst>
                    <a:ext uri="{A12FA001-AC4F-418D-AE19-62706E023703}">
                      <ahyp:hlinkClr val="tx"/>
                    </a:ext>
                  </a:extLst>
                </a:hlinkClick>
              </a:rPr>
              <a:t>https://www.junglescout.com/resources/articles/amazon-product-categories/</a:t>
            </a:r>
            <a:endParaRPr sz="1000">
              <a:solidFill>
                <a:schemeClr val="dk1"/>
              </a:solidFill>
              <a:latin typeface="Gill Sans"/>
              <a:ea typeface="Gill Sans"/>
              <a:cs typeface="Gill Sans"/>
              <a:sym typeface="Gill San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6"/>
          <p:cNvSpPr txBox="1"/>
          <p:nvPr>
            <p:ph type="ctrTitle"/>
          </p:nvPr>
        </p:nvSpPr>
        <p:spPr>
          <a:xfrm>
            <a:off x="6102074" y="1806507"/>
            <a:ext cx="5632724" cy="665558"/>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rgbClr val="3F3F3F"/>
              </a:buClr>
              <a:buSzPts val="2800"/>
              <a:buFont typeface="Gill Sans"/>
              <a:buNone/>
            </a:pPr>
            <a:r>
              <a:rPr b="1" lang="en-US"/>
              <a:t>BREVILLE COFFEE MACHINE</a:t>
            </a:r>
            <a:endParaRPr/>
          </a:p>
        </p:txBody>
      </p:sp>
      <p:sp>
        <p:nvSpPr>
          <p:cNvPr id="248" name="Google Shape;248;p6"/>
          <p:cNvSpPr txBox="1"/>
          <p:nvPr>
            <p:ph idx="1" type="body"/>
          </p:nvPr>
        </p:nvSpPr>
        <p:spPr>
          <a:xfrm>
            <a:off x="6106160" y="2679684"/>
            <a:ext cx="5628639" cy="3482578"/>
          </a:xfrm>
          <a:prstGeom prst="rect">
            <a:avLst/>
          </a:prstGeom>
          <a:noFill/>
          <a:ln>
            <a:noFill/>
          </a:ln>
        </p:spPr>
        <p:txBody>
          <a:bodyPr anchorCtr="0" anchor="t" bIns="45700" lIns="91425" spcFirstLastPara="1" rIns="91425" wrap="square" tIns="45700">
            <a:normAutofit/>
          </a:bodyPr>
          <a:lstStyle/>
          <a:p>
            <a:pPr indent="-305435" lvl="0" marL="305435" rtl="0" algn="l">
              <a:spcBef>
                <a:spcPts val="0"/>
              </a:spcBef>
              <a:spcAft>
                <a:spcPts val="0"/>
              </a:spcAft>
              <a:buSzPts val="1840"/>
              <a:buChar char="◼"/>
            </a:pPr>
            <a:r>
              <a:rPr lang="en-US"/>
              <a:t>This product belongs to the ‘Kitchen and Home Appliances’ category, which contributes the most in Amazon’s e-commerce revenue</a:t>
            </a:r>
            <a:endParaRPr/>
          </a:p>
          <a:p>
            <a:pPr indent="-188595" lvl="0" marL="305435" rtl="0" algn="l">
              <a:spcBef>
                <a:spcPts val="1000"/>
              </a:spcBef>
              <a:spcAft>
                <a:spcPts val="0"/>
              </a:spcAft>
              <a:buSzPts val="1840"/>
              <a:buNone/>
            </a:pPr>
            <a:r>
              <a:t/>
            </a:r>
            <a:endParaRPr/>
          </a:p>
          <a:p>
            <a:pPr indent="-305435" lvl="0" marL="305435" rtl="0" algn="l">
              <a:spcBef>
                <a:spcPts val="1000"/>
              </a:spcBef>
              <a:spcAft>
                <a:spcPts val="0"/>
              </a:spcAft>
              <a:buSzPts val="1840"/>
              <a:buChar char="◼"/>
            </a:pPr>
            <a:r>
              <a:rPr lang="en-US"/>
              <a:t>We chose this specific product since there are many different types of coffee machines on Amazon, and we wanted to see how would our image generation model do to create a similar looking image</a:t>
            </a:r>
            <a:endParaRPr/>
          </a:p>
        </p:txBody>
      </p:sp>
      <p:pic>
        <p:nvPicPr>
          <p:cNvPr id="249" name="Google Shape;249;p6"/>
          <p:cNvPicPr preferRelativeResize="0"/>
          <p:nvPr>
            <p:ph idx="2" type="pic"/>
          </p:nvPr>
        </p:nvPicPr>
        <p:blipFill rotWithShape="1">
          <a:blip r:embed="rId3">
            <a:alphaModFix/>
          </a:blip>
          <a:srcRect b="0" l="13296" r="13295" t="0"/>
          <a:stretch/>
        </p:blipFill>
        <p:spPr>
          <a:xfrm>
            <a:off x="457200" y="761684"/>
            <a:ext cx="5171440" cy="5662230"/>
          </a:xfrm>
          <a:prstGeom prst="rect">
            <a:avLst/>
          </a:prstGeom>
          <a:noFill/>
          <a:ln>
            <a:noFill/>
          </a:ln>
        </p:spPr>
      </p:pic>
      <p:sp>
        <p:nvSpPr>
          <p:cNvPr id="250" name="Google Shape;250;p6"/>
          <p:cNvSpPr txBox="1"/>
          <p:nvPr/>
        </p:nvSpPr>
        <p:spPr>
          <a:xfrm>
            <a:off x="6089927" y="1598888"/>
            <a:ext cx="2632656"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accent1"/>
                </a:solidFill>
                <a:latin typeface="Gill Sans"/>
                <a:ea typeface="Gill Sans"/>
                <a:cs typeface="Gill Sans"/>
                <a:sym typeface="Gill Sans"/>
              </a:rPr>
              <a:t>Kitchen &amp; Home</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7"/>
          <p:cNvSpPr txBox="1"/>
          <p:nvPr>
            <p:ph type="ctrTitle"/>
          </p:nvPr>
        </p:nvSpPr>
        <p:spPr>
          <a:xfrm>
            <a:off x="6102074" y="1478088"/>
            <a:ext cx="5632724" cy="714719"/>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rgbClr val="3F3F3F"/>
              </a:buClr>
              <a:buSzPts val="2800"/>
              <a:buFont typeface="Gill Sans"/>
              <a:buNone/>
            </a:pPr>
            <a:r>
              <a:rPr b="1" lang="en-US"/>
              <a:t>META QUEST 3</a:t>
            </a:r>
            <a:endParaRPr/>
          </a:p>
        </p:txBody>
      </p:sp>
      <p:pic>
        <p:nvPicPr>
          <p:cNvPr id="256" name="Google Shape;256;p7"/>
          <p:cNvPicPr preferRelativeResize="0"/>
          <p:nvPr>
            <p:ph idx="2" type="pic"/>
          </p:nvPr>
        </p:nvPicPr>
        <p:blipFill rotWithShape="1">
          <a:blip r:embed="rId3">
            <a:alphaModFix/>
          </a:blip>
          <a:srcRect b="0" l="3557" r="3557" t="0"/>
          <a:stretch/>
        </p:blipFill>
        <p:spPr>
          <a:xfrm>
            <a:off x="457200" y="761684"/>
            <a:ext cx="5171440" cy="5662230"/>
          </a:xfrm>
          <a:prstGeom prst="rect">
            <a:avLst/>
          </a:prstGeom>
          <a:noFill/>
          <a:ln>
            <a:noFill/>
          </a:ln>
        </p:spPr>
      </p:pic>
      <p:sp>
        <p:nvSpPr>
          <p:cNvPr id="257" name="Google Shape;257;p7"/>
          <p:cNvSpPr txBox="1"/>
          <p:nvPr>
            <p:ph idx="1" type="body"/>
          </p:nvPr>
        </p:nvSpPr>
        <p:spPr>
          <a:xfrm>
            <a:off x="6106160" y="2425006"/>
            <a:ext cx="5628639" cy="4188713"/>
          </a:xfrm>
          <a:prstGeom prst="rect">
            <a:avLst/>
          </a:prstGeom>
          <a:noFill/>
          <a:ln>
            <a:noFill/>
          </a:ln>
        </p:spPr>
        <p:txBody>
          <a:bodyPr anchorCtr="0" anchor="t" bIns="45700" lIns="91425" spcFirstLastPara="1" rIns="91425" wrap="square" tIns="45700">
            <a:normAutofit/>
          </a:bodyPr>
          <a:lstStyle/>
          <a:p>
            <a:pPr indent="-305435" lvl="0" marL="305435" rtl="0" algn="l">
              <a:spcBef>
                <a:spcPts val="0"/>
              </a:spcBef>
              <a:spcAft>
                <a:spcPts val="0"/>
              </a:spcAft>
              <a:buSzPts val="1840"/>
              <a:buChar char="◼"/>
            </a:pPr>
            <a:r>
              <a:rPr lang="en-US"/>
              <a:t>This product belongs to the ‘Electronics’ category, which is somewhere in the middle of the list of categories on Amazon, by e-commerce revenue</a:t>
            </a:r>
            <a:endParaRPr/>
          </a:p>
          <a:p>
            <a:pPr indent="-188595" lvl="0" marL="305435" rtl="0" algn="l">
              <a:spcBef>
                <a:spcPts val="1000"/>
              </a:spcBef>
              <a:spcAft>
                <a:spcPts val="0"/>
              </a:spcAft>
              <a:buSzPts val="1840"/>
              <a:buNone/>
            </a:pPr>
            <a:r>
              <a:t/>
            </a:r>
            <a:endParaRPr/>
          </a:p>
          <a:p>
            <a:pPr indent="-305435" lvl="0" marL="305435" rtl="0" algn="l">
              <a:spcBef>
                <a:spcPts val="1000"/>
              </a:spcBef>
              <a:spcAft>
                <a:spcPts val="0"/>
              </a:spcAft>
              <a:buSzPts val="1840"/>
              <a:buChar char="◼"/>
            </a:pPr>
            <a:r>
              <a:rPr lang="en-US"/>
              <a:t>We chose this specific product as we expected that this product could be relatively easier to generate, given that it is well-known.</a:t>
            </a:r>
            <a:endParaRPr/>
          </a:p>
          <a:p>
            <a:pPr indent="-188595" lvl="0" marL="305435" rtl="0" algn="l">
              <a:spcBef>
                <a:spcPts val="1000"/>
              </a:spcBef>
              <a:spcAft>
                <a:spcPts val="0"/>
              </a:spcAft>
              <a:buSzPts val="1840"/>
              <a:buNone/>
            </a:pPr>
            <a:r>
              <a:t/>
            </a:r>
            <a:endParaRPr/>
          </a:p>
          <a:p>
            <a:pPr indent="-305435" lvl="0" marL="305435" rtl="0" algn="l">
              <a:spcBef>
                <a:spcPts val="1000"/>
              </a:spcBef>
              <a:spcAft>
                <a:spcPts val="0"/>
              </a:spcAft>
              <a:buSzPts val="1840"/>
              <a:buChar char="◼"/>
            </a:pPr>
            <a:r>
              <a:rPr lang="en-US"/>
              <a:t>With this, we wanted to see how our model does on the easier tasks</a:t>
            </a:r>
            <a:endParaRPr/>
          </a:p>
        </p:txBody>
      </p:sp>
      <p:sp>
        <p:nvSpPr>
          <p:cNvPr id="258" name="Google Shape;258;p7"/>
          <p:cNvSpPr txBox="1"/>
          <p:nvPr/>
        </p:nvSpPr>
        <p:spPr>
          <a:xfrm>
            <a:off x="6102074" y="1293422"/>
            <a:ext cx="130053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accent1"/>
                </a:solidFill>
                <a:latin typeface="Gill Sans"/>
                <a:ea typeface="Gill Sans"/>
                <a:cs typeface="Gill Sans"/>
                <a:sym typeface="Gill Sans"/>
              </a:rPr>
              <a:t>Electronics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8"/>
          <p:cNvSpPr txBox="1"/>
          <p:nvPr>
            <p:ph type="ctrTitle"/>
          </p:nvPr>
        </p:nvSpPr>
        <p:spPr>
          <a:xfrm>
            <a:off x="6102074" y="1087040"/>
            <a:ext cx="5632724" cy="628687"/>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rgbClr val="3F3F3F"/>
              </a:buClr>
              <a:buSzPts val="2800"/>
              <a:buFont typeface="Gill Sans"/>
              <a:buNone/>
            </a:pPr>
            <a:r>
              <a:rPr b="1" lang="en-US"/>
              <a:t>HANDPAN DRUM</a:t>
            </a:r>
            <a:endParaRPr/>
          </a:p>
        </p:txBody>
      </p:sp>
      <p:pic>
        <p:nvPicPr>
          <p:cNvPr id="264" name="Google Shape;264;p8"/>
          <p:cNvPicPr preferRelativeResize="0"/>
          <p:nvPr>
            <p:ph idx="2" type="pic"/>
          </p:nvPr>
        </p:nvPicPr>
        <p:blipFill rotWithShape="1">
          <a:blip r:embed="rId3">
            <a:alphaModFix/>
          </a:blip>
          <a:srcRect b="0" l="531" r="532" t="0"/>
          <a:stretch/>
        </p:blipFill>
        <p:spPr>
          <a:xfrm>
            <a:off x="457200" y="761684"/>
            <a:ext cx="5171440" cy="5662230"/>
          </a:xfrm>
          <a:prstGeom prst="rect">
            <a:avLst/>
          </a:prstGeom>
          <a:noFill/>
          <a:ln>
            <a:noFill/>
          </a:ln>
        </p:spPr>
      </p:pic>
      <p:sp>
        <p:nvSpPr>
          <p:cNvPr id="265" name="Google Shape;265;p8"/>
          <p:cNvSpPr txBox="1"/>
          <p:nvPr>
            <p:ph idx="1" type="body"/>
          </p:nvPr>
        </p:nvSpPr>
        <p:spPr>
          <a:xfrm>
            <a:off x="6204483" y="1885512"/>
            <a:ext cx="5628639" cy="4631166"/>
          </a:xfrm>
          <a:prstGeom prst="rect">
            <a:avLst/>
          </a:prstGeom>
          <a:noFill/>
          <a:ln>
            <a:noFill/>
          </a:ln>
        </p:spPr>
        <p:txBody>
          <a:bodyPr anchorCtr="0" anchor="t" bIns="45700" lIns="91425" spcFirstLastPara="1" rIns="91425" wrap="square" tIns="45700">
            <a:noAutofit/>
          </a:bodyPr>
          <a:lstStyle/>
          <a:p>
            <a:pPr indent="-305435" lvl="0" marL="305435" rtl="0" algn="l">
              <a:spcBef>
                <a:spcPts val="0"/>
              </a:spcBef>
              <a:spcAft>
                <a:spcPts val="0"/>
              </a:spcAft>
              <a:buSzPts val="1840"/>
              <a:buChar char="◼"/>
            </a:pPr>
            <a:r>
              <a:rPr lang="en-US"/>
              <a:t>This product belongs to the ‘Musical Instruments’ category, which contributes the least in Amazon’s e-commerce revenue</a:t>
            </a:r>
            <a:endParaRPr/>
          </a:p>
          <a:p>
            <a:pPr indent="-188595" lvl="0" marL="305435" rtl="0" algn="l">
              <a:spcBef>
                <a:spcPts val="1000"/>
              </a:spcBef>
              <a:spcAft>
                <a:spcPts val="0"/>
              </a:spcAft>
              <a:buSzPts val="1840"/>
              <a:buNone/>
            </a:pPr>
            <a:r>
              <a:t/>
            </a:r>
            <a:endParaRPr/>
          </a:p>
          <a:p>
            <a:pPr indent="-305435" lvl="0" marL="305435" rtl="0" algn="l">
              <a:spcBef>
                <a:spcPts val="1000"/>
              </a:spcBef>
              <a:spcAft>
                <a:spcPts val="0"/>
              </a:spcAft>
              <a:buSzPts val="1840"/>
              <a:buChar char="◼"/>
            </a:pPr>
            <a:r>
              <a:rPr lang="en-US"/>
              <a:t>We chose this specific product since it is a relatively lesser-known instrument, constituting words like ‘hand’, ‘pan’ and ‘drum’, which clearly does not evidently describe what the object could look like</a:t>
            </a:r>
            <a:endParaRPr/>
          </a:p>
          <a:p>
            <a:pPr indent="-188595" lvl="0" marL="305435" rtl="0" algn="l">
              <a:spcBef>
                <a:spcPts val="1000"/>
              </a:spcBef>
              <a:spcAft>
                <a:spcPts val="0"/>
              </a:spcAft>
              <a:buSzPts val="1840"/>
              <a:buNone/>
            </a:pPr>
            <a:r>
              <a:t/>
            </a:r>
            <a:endParaRPr/>
          </a:p>
          <a:p>
            <a:pPr indent="-305435" lvl="0" marL="305435" rtl="0" algn="l">
              <a:spcBef>
                <a:spcPts val="1000"/>
              </a:spcBef>
              <a:spcAft>
                <a:spcPts val="0"/>
              </a:spcAft>
              <a:buSzPts val="1840"/>
              <a:buChar char="◼"/>
            </a:pPr>
            <a:r>
              <a:rPr lang="en-US"/>
              <a:t>With this, we wanted to see how well it understands the reviews and description to generate the image</a:t>
            </a:r>
            <a:endParaRPr/>
          </a:p>
        </p:txBody>
      </p:sp>
      <p:sp>
        <p:nvSpPr>
          <p:cNvPr id="266" name="Google Shape;266;p8"/>
          <p:cNvSpPr txBox="1"/>
          <p:nvPr/>
        </p:nvSpPr>
        <p:spPr>
          <a:xfrm>
            <a:off x="6102073" y="817482"/>
            <a:ext cx="2233543"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accent1"/>
                </a:solidFill>
                <a:latin typeface="Gill Sans"/>
                <a:ea typeface="Gill Sans"/>
                <a:cs typeface="Gill Sans"/>
                <a:sym typeface="Gill Sans"/>
              </a:rPr>
              <a:t>Musical Instruments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9"/>
          <p:cNvSpPr/>
          <p:nvPr/>
        </p:nvSpPr>
        <p:spPr>
          <a:xfrm>
            <a:off x="2421090" y="1316669"/>
            <a:ext cx="7419420" cy="932502"/>
          </a:xfrm>
          <a:prstGeom prst="roundRect">
            <a:avLst>
              <a:gd fmla="val 16667" name="adj"/>
            </a:avLst>
          </a:prstGeom>
          <a:solidFill>
            <a:srgbClr val="F8CDA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i="0" lang="en-US" sz="2800">
                <a:solidFill>
                  <a:schemeClr val="lt1"/>
                </a:solidFill>
                <a:latin typeface="Times New Roman"/>
                <a:ea typeface="Times New Roman"/>
                <a:cs typeface="Times New Roman"/>
                <a:sym typeface="Times New Roman"/>
              </a:rPr>
              <a:t>Product Selection and Customer Review Data</a:t>
            </a:r>
            <a:endParaRPr sz="2800">
              <a:solidFill>
                <a:schemeClr val="lt1"/>
              </a:solidFill>
              <a:latin typeface="Gill Sans"/>
              <a:ea typeface="Gill Sans"/>
              <a:cs typeface="Gill Sans"/>
              <a:sym typeface="Gill Sans"/>
            </a:endParaRPr>
          </a:p>
        </p:txBody>
      </p:sp>
      <p:sp>
        <p:nvSpPr>
          <p:cNvPr id="272" name="Google Shape;272;p9"/>
          <p:cNvSpPr/>
          <p:nvPr/>
        </p:nvSpPr>
        <p:spPr>
          <a:xfrm>
            <a:off x="2421087" y="2622095"/>
            <a:ext cx="7425105" cy="949561"/>
          </a:xfrm>
          <a:prstGeom prst="roundRect">
            <a:avLst>
              <a:gd fmla="val 16667" name="adj"/>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US" sz="2800">
                <a:solidFill>
                  <a:schemeClr val="lt1"/>
                </a:solidFill>
                <a:latin typeface="Times New Roman"/>
                <a:ea typeface="Times New Roman"/>
                <a:cs typeface="Times New Roman"/>
                <a:sym typeface="Times New Roman"/>
              </a:rPr>
              <a:t>Analysis of</a:t>
            </a:r>
            <a:r>
              <a:rPr b="1" lang="en-US" sz="2800">
                <a:solidFill>
                  <a:schemeClr val="lt1"/>
                </a:solidFill>
                <a:latin typeface="Times New Roman"/>
                <a:ea typeface="Times New Roman"/>
                <a:cs typeface="Times New Roman"/>
                <a:sym typeface="Times New Roman"/>
              </a:rPr>
              <a:t> Product Descriptions </a:t>
            </a:r>
            <a:r>
              <a:rPr b="1" i="0" lang="en-US" sz="2800">
                <a:solidFill>
                  <a:schemeClr val="lt1"/>
                </a:solidFill>
                <a:latin typeface="Times New Roman"/>
                <a:ea typeface="Times New Roman"/>
                <a:cs typeface="Times New Roman"/>
                <a:sym typeface="Times New Roman"/>
              </a:rPr>
              <a:t>with LLM</a:t>
            </a:r>
            <a:endParaRPr b="1" sz="2800">
              <a:solidFill>
                <a:schemeClr val="lt1"/>
              </a:solidFill>
              <a:latin typeface="Times New Roman"/>
              <a:ea typeface="Times New Roman"/>
              <a:cs typeface="Times New Roman"/>
              <a:sym typeface="Times New Roman"/>
            </a:endParaRPr>
          </a:p>
        </p:txBody>
      </p:sp>
      <p:sp>
        <p:nvSpPr>
          <p:cNvPr id="273" name="Google Shape;273;p9"/>
          <p:cNvSpPr/>
          <p:nvPr/>
        </p:nvSpPr>
        <p:spPr>
          <a:xfrm>
            <a:off x="2421089" y="3950266"/>
            <a:ext cx="7419419" cy="932502"/>
          </a:xfrm>
          <a:prstGeom prst="roundRect">
            <a:avLst>
              <a:gd fmla="val 16667" name="adj"/>
            </a:avLst>
          </a:prstGeom>
          <a:solidFill>
            <a:srgbClr val="F8CDA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i="0" lang="en-US" sz="2800">
                <a:solidFill>
                  <a:schemeClr val="lt1"/>
                </a:solidFill>
                <a:latin typeface="Times New Roman"/>
                <a:ea typeface="Times New Roman"/>
                <a:cs typeface="Times New Roman"/>
                <a:sym typeface="Times New Roman"/>
              </a:rPr>
              <a:t>Image Generation with Diffusion Model</a:t>
            </a:r>
            <a:endParaRPr sz="2800">
              <a:solidFill>
                <a:schemeClr val="lt1"/>
              </a:solidFill>
              <a:latin typeface="Gill Sans"/>
              <a:ea typeface="Gill Sans"/>
              <a:cs typeface="Gill Sans"/>
              <a:sym typeface="Gill Sans"/>
            </a:endParaRPr>
          </a:p>
        </p:txBody>
      </p:sp>
      <p:pic>
        <p:nvPicPr>
          <p:cNvPr descr="Product " id="274" name="Google Shape;274;p9"/>
          <p:cNvPicPr preferRelativeResize="0"/>
          <p:nvPr/>
        </p:nvPicPr>
        <p:blipFill rotWithShape="1">
          <a:blip r:embed="rId3">
            <a:alphaModFix amt="20000"/>
          </a:blip>
          <a:srcRect b="0" l="0" r="0" t="0"/>
          <a:stretch/>
        </p:blipFill>
        <p:spPr>
          <a:xfrm>
            <a:off x="805426" y="1320349"/>
            <a:ext cx="917608" cy="917608"/>
          </a:xfrm>
          <a:prstGeom prst="rect">
            <a:avLst/>
          </a:prstGeom>
          <a:noFill/>
          <a:ln>
            <a:noFill/>
          </a:ln>
        </p:spPr>
      </p:pic>
      <p:pic>
        <p:nvPicPr>
          <p:cNvPr descr="AI " id="275" name="Google Shape;275;p9"/>
          <p:cNvPicPr preferRelativeResize="0"/>
          <p:nvPr/>
        </p:nvPicPr>
        <p:blipFill rotWithShape="1">
          <a:blip r:embed="rId4">
            <a:alphaModFix/>
          </a:blip>
          <a:srcRect b="0" l="0" r="0" t="0"/>
          <a:stretch/>
        </p:blipFill>
        <p:spPr>
          <a:xfrm>
            <a:off x="805426" y="2638071"/>
            <a:ext cx="917608" cy="917608"/>
          </a:xfrm>
          <a:prstGeom prst="rect">
            <a:avLst/>
          </a:prstGeom>
          <a:noFill/>
          <a:ln>
            <a:noFill/>
          </a:ln>
        </p:spPr>
      </p:pic>
      <p:pic>
        <p:nvPicPr>
          <p:cNvPr descr="Ai application " id="276" name="Google Shape;276;p9"/>
          <p:cNvPicPr preferRelativeResize="0"/>
          <p:nvPr/>
        </p:nvPicPr>
        <p:blipFill rotWithShape="1">
          <a:blip r:embed="rId5">
            <a:alphaModFix amt="20000"/>
          </a:blip>
          <a:srcRect b="0" l="0" r="0" t="0"/>
          <a:stretch/>
        </p:blipFill>
        <p:spPr>
          <a:xfrm>
            <a:off x="805426" y="3965438"/>
            <a:ext cx="917608" cy="917608"/>
          </a:xfrm>
          <a:prstGeom prst="rect">
            <a:avLst/>
          </a:prstGeom>
          <a:noFill/>
          <a:ln>
            <a:noFill/>
          </a:ln>
        </p:spPr>
      </p:pic>
      <p:pic>
        <p:nvPicPr>
          <p:cNvPr descr="Presentation " id="277" name="Google Shape;277;p9"/>
          <p:cNvPicPr preferRelativeResize="0"/>
          <p:nvPr/>
        </p:nvPicPr>
        <p:blipFill rotWithShape="1">
          <a:blip r:embed="rId6">
            <a:alphaModFix amt="20000"/>
          </a:blip>
          <a:srcRect b="0" l="0" r="0" t="0"/>
          <a:stretch/>
        </p:blipFill>
        <p:spPr>
          <a:xfrm>
            <a:off x="805426" y="5226176"/>
            <a:ext cx="917608" cy="917608"/>
          </a:xfrm>
          <a:prstGeom prst="rect">
            <a:avLst/>
          </a:prstGeom>
          <a:noFill/>
          <a:ln>
            <a:noFill/>
          </a:ln>
        </p:spPr>
      </p:pic>
      <p:sp>
        <p:nvSpPr>
          <p:cNvPr id="278" name="Google Shape;278;p9"/>
          <p:cNvSpPr/>
          <p:nvPr/>
        </p:nvSpPr>
        <p:spPr>
          <a:xfrm>
            <a:off x="2421086" y="5211117"/>
            <a:ext cx="7417768" cy="947727"/>
          </a:xfrm>
          <a:prstGeom prst="roundRect">
            <a:avLst>
              <a:gd fmla="val 16667" name="adj"/>
            </a:avLst>
          </a:prstGeom>
          <a:solidFill>
            <a:srgbClr val="F8CDA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2800">
                <a:solidFill>
                  <a:schemeClr val="lt1"/>
                </a:solidFill>
                <a:latin typeface="Times New Roman"/>
                <a:ea typeface="Times New Roman"/>
                <a:cs typeface="Times New Roman"/>
                <a:sym typeface="Times New Roman"/>
              </a:rPr>
              <a:t>Discussion and Summary</a:t>
            </a:r>
            <a:endParaRPr sz="2800">
              <a:solidFill>
                <a:schemeClr val="lt1"/>
              </a:solidFill>
              <a:latin typeface="Gill Sans"/>
              <a:ea typeface="Gill Sans"/>
              <a:cs typeface="Gill Sans"/>
              <a:sym typeface="Gill Sans"/>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DividendVTI">
  <a:themeElements>
    <a:clrScheme name="DividendVTI">
      <a:dk1>
        <a:srgbClr val="000000"/>
      </a:dk1>
      <a:lt1>
        <a:srgbClr val="FFFFFF"/>
      </a:lt1>
      <a:dk2>
        <a:srgbClr val="3D3D3D"/>
      </a:dk2>
      <a:lt2>
        <a:srgbClr val="EBEBEB"/>
      </a:lt2>
      <a:accent1>
        <a:srgbClr val="ED8428"/>
      </a:accent1>
      <a:accent2>
        <a:srgbClr val="E6C46D"/>
      </a:accent2>
      <a:accent3>
        <a:srgbClr val="537685"/>
      </a:accent3>
      <a:accent4>
        <a:srgbClr val="969FA7"/>
      </a:accent4>
      <a:accent5>
        <a:srgbClr val="A9C37C"/>
      </a:accent5>
      <a:accent6>
        <a:srgbClr val="5A8071"/>
      </a:accent6>
      <a:hlink>
        <a:srgbClr val="828282"/>
      </a:hlink>
      <a:folHlink>
        <a:srgbClr val="A5A5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DividendVTI">
  <a:themeElements>
    <a:clrScheme name="DividendVTI">
      <a:dk1>
        <a:srgbClr val="000000"/>
      </a:dk1>
      <a:lt1>
        <a:srgbClr val="FFFFFF"/>
      </a:lt1>
      <a:dk2>
        <a:srgbClr val="3D3D3D"/>
      </a:dk2>
      <a:lt2>
        <a:srgbClr val="EBEBEB"/>
      </a:lt2>
      <a:accent1>
        <a:srgbClr val="ED8428"/>
      </a:accent1>
      <a:accent2>
        <a:srgbClr val="E6C46D"/>
      </a:accent2>
      <a:accent3>
        <a:srgbClr val="537685"/>
      </a:accent3>
      <a:accent4>
        <a:srgbClr val="969FA7"/>
      </a:accent4>
      <a:accent5>
        <a:srgbClr val="A9C37C"/>
      </a:accent5>
      <a:accent6>
        <a:srgbClr val="5A8071"/>
      </a:accent6>
      <a:hlink>
        <a:srgbClr val="828282"/>
      </a:hlink>
      <a:folHlink>
        <a:srgbClr val="A5A5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2023-12-10T17:10:56Z</dcterms:creat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